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58" r:id="rId5"/>
    <p:sldId id="259" r:id="rId6"/>
    <p:sldId id="270" r:id="rId7"/>
    <p:sldId id="261" r:id="rId8"/>
    <p:sldId id="294" r:id="rId9"/>
    <p:sldId id="264" r:id="rId10"/>
    <p:sldId id="265" r:id="rId11"/>
    <p:sldId id="267" r:id="rId12"/>
    <p:sldId id="269" r:id="rId13"/>
    <p:sldId id="268" r:id="rId14"/>
    <p:sldId id="275" r:id="rId15"/>
    <p:sldId id="295" r:id="rId16"/>
    <p:sldId id="266" r:id="rId17"/>
    <p:sldId id="278" r:id="rId18"/>
    <p:sldId id="279" r:id="rId19"/>
    <p:sldId id="284" r:id="rId20"/>
    <p:sldId id="296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91" r:id="rId30"/>
    <p:sldId id="289" r:id="rId31"/>
    <p:sldId id="290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C0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8.xml.rels><?xml version="1.0" encoding="UTF-8" standalone="yes"?>
<Relationships xmlns="http://schemas.openxmlformats.org/package/2006/relationships"><Relationship Id="rId2" Type="http://schemas.openxmlformats.org/officeDocument/2006/relationships/hyperlink" Target="mailto:hunt@caltech.edu" TargetMode="External"/><Relationship Id="rId1" Type="http://schemas.openxmlformats.org/officeDocument/2006/relationships/hyperlink" Target="mailto:ofelia.velazquez-perez@caltech.edu" TargetMode="External"/></Relationships>
</file>

<file path=ppt/diagrams/_rels/drawing18.xml.rels><?xml version="1.0" encoding="UTF-8" standalone="yes"?>
<Relationships xmlns="http://schemas.openxmlformats.org/package/2006/relationships"><Relationship Id="rId2" Type="http://schemas.openxmlformats.org/officeDocument/2006/relationships/hyperlink" Target="mailto:hunt@caltech.edu" TargetMode="External"/><Relationship Id="rId1" Type="http://schemas.openxmlformats.org/officeDocument/2006/relationships/hyperlink" Target="mailto:ofelia.velazquez-perez@caltech.ed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F2D68-6662-406B-B36A-7382A0A40196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810FB03-8D17-403D-9521-31A9952D45E2}">
      <dgm:prSet phldrT="[Text]"/>
      <dgm:spPr/>
      <dgm:t>
        <a:bodyPr/>
        <a:lstStyle/>
        <a:p>
          <a:r>
            <a:rPr lang="en-US" dirty="0" smtClean="0"/>
            <a:t>equity</a:t>
          </a:r>
          <a:endParaRPr lang="en-US" dirty="0"/>
        </a:p>
      </dgm:t>
    </dgm:pt>
    <dgm:pt modelId="{CC9D6350-E161-4ADE-A204-121FC9DDA2F6}" type="parTrans" cxnId="{6F4AF4EA-E39D-4CE7-A045-4916E13DF546}">
      <dgm:prSet/>
      <dgm:spPr/>
      <dgm:t>
        <a:bodyPr/>
        <a:lstStyle/>
        <a:p>
          <a:endParaRPr lang="en-US"/>
        </a:p>
      </dgm:t>
    </dgm:pt>
    <dgm:pt modelId="{7B14BFF0-BC45-4483-823D-FB6BAF8C2FA2}" type="sibTrans" cxnId="{6F4AF4EA-E39D-4CE7-A045-4916E13DF546}">
      <dgm:prSet/>
      <dgm:spPr/>
      <dgm:t>
        <a:bodyPr/>
        <a:lstStyle/>
        <a:p>
          <a:endParaRPr lang="en-US"/>
        </a:p>
      </dgm:t>
    </dgm:pt>
    <dgm:pt modelId="{320A5410-6F47-4A5B-85DC-90D41F2B4202}">
      <dgm:prSet phldrT="[Text]"/>
      <dgm:spPr/>
      <dgm:t>
        <a:bodyPr/>
        <a:lstStyle/>
        <a:p>
          <a:r>
            <a:rPr lang="en-US" dirty="0" smtClean="0"/>
            <a:t>Philosophy</a:t>
          </a:r>
          <a:endParaRPr lang="en-US" dirty="0"/>
        </a:p>
      </dgm:t>
    </dgm:pt>
    <dgm:pt modelId="{570D52BD-B29B-473C-B992-BD066F4E6E21}" type="parTrans" cxnId="{5B961A42-FCC2-4879-88B1-57135A5CE987}">
      <dgm:prSet/>
      <dgm:spPr/>
      <dgm:t>
        <a:bodyPr/>
        <a:lstStyle/>
        <a:p>
          <a:endParaRPr lang="en-US"/>
        </a:p>
      </dgm:t>
    </dgm:pt>
    <dgm:pt modelId="{52A724E6-E1A1-48A1-A75A-C02491E57D16}" type="sibTrans" cxnId="{5B961A42-FCC2-4879-88B1-57135A5CE987}">
      <dgm:prSet/>
      <dgm:spPr/>
      <dgm:t>
        <a:bodyPr/>
        <a:lstStyle/>
        <a:p>
          <a:endParaRPr lang="en-US"/>
        </a:p>
      </dgm:t>
    </dgm:pt>
    <dgm:pt modelId="{FB6DE16A-8EA0-4C15-AFA9-810C8441CA0A}">
      <dgm:prSet phldrT="[Text]"/>
      <dgm:spPr/>
      <dgm:t>
        <a:bodyPr/>
        <a:lstStyle/>
        <a:p>
          <a:r>
            <a:rPr lang="en-US" dirty="0" smtClean="0"/>
            <a:t>approach</a:t>
          </a:r>
          <a:endParaRPr lang="en-US" dirty="0"/>
        </a:p>
      </dgm:t>
    </dgm:pt>
    <dgm:pt modelId="{A0908302-124A-4793-9867-F321EC827F5F}" type="parTrans" cxnId="{011BB395-EFD6-48A3-98B7-CCA960718CD0}">
      <dgm:prSet/>
      <dgm:spPr/>
      <dgm:t>
        <a:bodyPr/>
        <a:lstStyle/>
        <a:p>
          <a:endParaRPr lang="en-US"/>
        </a:p>
      </dgm:t>
    </dgm:pt>
    <dgm:pt modelId="{51E60669-0DD7-4D96-864F-807FDD4ED5C0}" type="sibTrans" cxnId="{011BB395-EFD6-48A3-98B7-CCA960718CD0}">
      <dgm:prSet/>
      <dgm:spPr/>
      <dgm:t>
        <a:bodyPr/>
        <a:lstStyle/>
        <a:p>
          <a:endParaRPr lang="en-US"/>
        </a:p>
      </dgm:t>
    </dgm:pt>
    <dgm:pt modelId="{1EDF4155-D417-4A26-B44D-F8F81872029D}">
      <dgm:prSet phldrT="[Text]"/>
      <dgm:spPr/>
      <dgm:t>
        <a:bodyPr/>
        <a:lstStyle/>
        <a:p>
          <a:r>
            <a:rPr lang="en-US" dirty="0" smtClean="0"/>
            <a:t>expectations</a:t>
          </a:r>
          <a:endParaRPr lang="en-US" dirty="0"/>
        </a:p>
      </dgm:t>
    </dgm:pt>
    <dgm:pt modelId="{56577595-5488-4BAA-9E16-385C4326DB8B}" type="parTrans" cxnId="{6A406EA3-0B5A-4358-9EE1-EE006E906E27}">
      <dgm:prSet/>
      <dgm:spPr/>
      <dgm:t>
        <a:bodyPr/>
        <a:lstStyle/>
        <a:p>
          <a:endParaRPr lang="en-US"/>
        </a:p>
      </dgm:t>
    </dgm:pt>
    <dgm:pt modelId="{7F1112E1-6DCD-4AA1-A415-ACEBAD2A89ED}" type="sibTrans" cxnId="{6A406EA3-0B5A-4358-9EE1-EE006E906E27}">
      <dgm:prSet/>
      <dgm:spPr/>
      <dgm:t>
        <a:bodyPr/>
        <a:lstStyle/>
        <a:p>
          <a:endParaRPr lang="en-US"/>
        </a:p>
      </dgm:t>
    </dgm:pt>
    <dgm:pt modelId="{92808A4B-2E06-44E9-B881-23BED2790523}">
      <dgm:prSet phldrT="[Text]"/>
      <dgm:spPr/>
      <dgm:t>
        <a:bodyPr/>
        <a:lstStyle/>
        <a:p>
          <a:r>
            <a:rPr lang="en-US" dirty="0" smtClean="0"/>
            <a:t>Roles</a:t>
          </a:r>
          <a:endParaRPr lang="en-US" dirty="0"/>
        </a:p>
      </dgm:t>
    </dgm:pt>
    <dgm:pt modelId="{85DFB168-6231-4874-80D8-459ADDE92EB6}" type="parTrans" cxnId="{1DDC652A-74DB-4C17-9874-2F00560B8F05}">
      <dgm:prSet/>
      <dgm:spPr/>
      <dgm:t>
        <a:bodyPr/>
        <a:lstStyle/>
        <a:p>
          <a:endParaRPr lang="en-US"/>
        </a:p>
      </dgm:t>
    </dgm:pt>
    <dgm:pt modelId="{378883F2-EB01-413E-A4CA-F2A6C718DC9F}" type="sibTrans" cxnId="{1DDC652A-74DB-4C17-9874-2F00560B8F05}">
      <dgm:prSet/>
      <dgm:spPr/>
      <dgm:t>
        <a:bodyPr/>
        <a:lstStyle/>
        <a:p>
          <a:endParaRPr lang="en-US"/>
        </a:p>
      </dgm:t>
    </dgm:pt>
    <dgm:pt modelId="{BCC9F1C2-9E6F-4249-8F55-8434C49DC421}">
      <dgm:prSet phldrT="[Text]"/>
      <dgm:spPr/>
      <dgm:t>
        <a:bodyPr/>
        <a:lstStyle/>
        <a:p>
          <a:r>
            <a:rPr lang="en-US" dirty="0" smtClean="0"/>
            <a:t>work</a:t>
          </a:r>
          <a:endParaRPr lang="en-US" dirty="0"/>
        </a:p>
      </dgm:t>
    </dgm:pt>
    <dgm:pt modelId="{F31AE04C-BCB6-45BF-BA72-FDD8101BD8E6}" type="parTrans" cxnId="{E8783A60-207D-4F1C-9094-4165BB1C9FC1}">
      <dgm:prSet/>
      <dgm:spPr/>
      <dgm:t>
        <a:bodyPr/>
        <a:lstStyle/>
        <a:p>
          <a:endParaRPr lang="en-US"/>
        </a:p>
      </dgm:t>
    </dgm:pt>
    <dgm:pt modelId="{24A75A9C-BEE2-4ED5-A4AE-EAF91EE8AD3E}" type="sibTrans" cxnId="{E8783A60-207D-4F1C-9094-4165BB1C9FC1}">
      <dgm:prSet/>
      <dgm:spPr/>
      <dgm:t>
        <a:bodyPr/>
        <a:lstStyle/>
        <a:p>
          <a:endParaRPr lang="en-US"/>
        </a:p>
      </dgm:t>
    </dgm:pt>
    <dgm:pt modelId="{22DF4DA2-F06A-48E4-8A11-738ACE726FFD}">
      <dgm:prSet phldrT="[Text]"/>
      <dgm:spPr/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32D43B77-B0CC-494F-BBCF-D885C0B30AB8}" type="parTrans" cxnId="{4888C786-C42E-4F94-B928-A4B10903D386}">
      <dgm:prSet/>
      <dgm:spPr/>
      <dgm:t>
        <a:bodyPr/>
        <a:lstStyle/>
        <a:p>
          <a:endParaRPr lang="en-US"/>
        </a:p>
      </dgm:t>
    </dgm:pt>
    <dgm:pt modelId="{53F3FDC4-A2D8-46BD-B803-7D6B42C2208A}" type="sibTrans" cxnId="{4888C786-C42E-4F94-B928-A4B10903D386}">
      <dgm:prSet/>
      <dgm:spPr/>
      <dgm:t>
        <a:bodyPr/>
        <a:lstStyle/>
        <a:p>
          <a:endParaRPr lang="en-US"/>
        </a:p>
      </dgm:t>
    </dgm:pt>
    <dgm:pt modelId="{60D08753-2EC1-4517-AE6C-8126A2B61774}">
      <dgm:prSet phldrT="[Text]"/>
      <dgm:spPr/>
      <dgm:t>
        <a:bodyPr/>
        <a:lstStyle/>
        <a:p>
          <a:r>
            <a:rPr lang="en-US" dirty="0" smtClean="0"/>
            <a:t>Resources</a:t>
          </a:r>
          <a:endParaRPr lang="en-US" dirty="0"/>
        </a:p>
      </dgm:t>
    </dgm:pt>
    <dgm:pt modelId="{E769A265-C12C-45A8-9AED-D1BAFC63855F}" type="parTrans" cxnId="{BA79B04C-A245-4C88-9A2D-5CAA0E804823}">
      <dgm:prSet/>
      <dgm:spPr/>
      <dgm:t>
        <a:bodyPr/>
        <a:lstStyle/>
        <a:p>
          <a:endParaRPr lang="en-US"/>
        </a:p>
      </dgm:t>
    </dgm:pt>
    <dgm:pt modelId="{9D10C93B-CA6D-4ED6-8A1D-810CD3DBC219}" type="sibTrans" cxnId="{BA79B04C-A245-4C88-9A2D-5CAA0E804823}">
      <dgm:prSet/>
      <dgm:spPr/>
      <dgm:t>
        <a:bodyPr/>
        <a:lstStyle/>
        <a:p>
          <a:endParaRPr lang="en-US"/>
        </a:p>
      </dgm:t>
    </dgm:pt>
    <dgm:pt modelId="{D5962239-4679-401D-ABF9-F620246941ED}" type="pres">
      <dgm:prSet presAssocID="{D8AF2D68-6662-406B-B36A-7382A0A401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779FDF-0953-490B-B4B3-65946FC8D56E}" type="pres">
      <dgm:prSet presAssocID="{A810FB03-8D17-403D-9521-31A9952D45E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098A5-AB33-4FC3-913E-40E2FCA85089}" type="pres">
      <dgm:prSet presAssocID="{7B14BFF0-BC45-4483-823D-FB6BAF8C2FA2}" presName="sibTrans" presStyleCnt="0"/>
      <dgm:spPr/>
    </dgm:pt>
    <dgm:pt modelId="{39AB6036-2702-47A6-AF40-F11AA2DED160}" type="pres">
      <dgm:prSet presAssocID="{320A5410-6F47-4A5B-85DC-90D41F2B420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36612-1576-41DD-824A-C832F1D80034}" type="pres">
      <dgm:prSet presAssocID="{52A724E6-E1A1-48A1-A75A-C02491E57D16}" presName="sibTrans" presStyleCnt="0"/>
      <dgm:spPr/>
    </dgm:pt>
    <dgm:pt modelId="{5A95AFDB-C722-47E7-B09A-6E6852B5E4A2}" type="pres">
      <dgm:prSet presAssocID="{BCC9F1C2-9E6F-4249-8F55-8434C49DC42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0C081-3E8E-45B3-8186-201D44128A70}" type="pres">
      <dgm:prSet presAssocID="{24A75A9C-BEE2-4ED5-A4AE-EAF91EE8AD3E}" presName="sibTrans" presStyleCnt="0"/>
      <dgm:spPr/>
    </dgm:pt>
    <dgm:pt modelId="{D0F99C24-A02A-4CF9-8886-47C05EA75A45}" type="pres">
      <dgm:prSet presAssocID="{FB6DE16A-8EA0-4C15-AFA9-810C8441CA0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E0DD4-EDAA-42ED-A9E9-7896C5664AC5}" type="pres">
      <dgm:prSet presAssocID="{51E60669-0DD7-4D96-864F-807FDD4ED5C0}" presName="sibTrans" presStyleCnt="0"/>
      <dgm:spPr/>
    </dgm:pt>
    <dgm:pt modelId="{8473C2C2-0535-482A-A252-01702B5EF261}" type="pres">
      <dgm:prSet presAssocID="{1EDF4155-D417-4A26-B44D-F8F81872029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9AC98-B7EC-4B8C-A9D4-1A3D681EF776}" type="pres">
      <dgm:prSet presAssocID="{7F1112E1-6DCD-4AA1-A415-ACEBAD2A89ED}" presName="sibTrans" presStyleCnt="0"/>
      <dgm:spPr/>
    </dgm:pt>
    <dgm:pt modelId="{E098E5AA-F6EA-4E4A-B507-6ABD6B51DECC}" type="pres">
      <dgm:prSet presAssocID="{92808A4B-2E06-44E9-B881-23BED279052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2FB75-C512-478F-AEB0-87979650716A}" type="pres">
      <dgm:prSet presAssocID="{378883F2-EB01-413E-A4CA-F2A6C718DC9F}" presName="sibTrans" presStyleCnt="0"/>
      <dgm:spPr/>
    </dgm:pt>
    <dgm:pt modelId="{60177D36-3C88-4675-9AEB-0BA7763ADEC2}" type="pres">
      <dgm:prSet presAssocID="{22DF4DA2-F06A-48E4-8A11-738ACE726FF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433BE-BD35-4F3F-8D3B-A71519156287}" type="pres">
      <dgm:prSet presAssocID="{53F3FDC4-A2D8-46BD-B803-7D6B42C2208A}" presName="sibTrans" presStyleCnt="0"/>
      <dgm:spPr/>
    </dgm:pt>
    <dgm:pt modelId="{36D5D4DB-B8E1-43D9-81CF-DC75A19D8DD0}" type="pres">
      <dgm:prSet presAssocID="{60D08753-2EC1-4517-AE6C-8126A2B6177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3B8521-0E40-4A40-9E66-E98824D57DDC}" type="presOf" srcId="{60D08753-2EC1-4517-AE6C-8126A2B61774}" destId="{36D5D4DB-B8E1-43D9-81CF-DC75A19D8DD0}" srcOrd="0" destOrd="0" presId="urn:microsoft.com/office/officeart/2005/8/layout/default"/>
    <dgm:cxn modelId="{4888C786-C42E-4F94-B928-A4B10903D386}" srcId="{D8AF2D68-6662-406B-B36A-7382A0A40196}" destId="{22DF4DA2-F06A-48E4-8A11-738ACE726FFD}" srcOrd="6" destOrd="0" parTransId="{32D43B77-B0CC-494F-BBCF-D885C0B30AB8}" sibTransId="{53F3FDC4-A2D8-46BD-B803-7D6B42C2208A}"/>
    <dgm:cxn modelId="{BA79B04C-A245-4C88-9A2D-5CAA0E804823}" srcId="{D8AF2D68-6662-406B-B36A-7382A0A40196}" destId="{60D08753-2EC1-4517-AE6C-8126A2B61774}" srcOrd="7" destOrd="0" parTransId="{E769A265-C12C-45A8-9AED-D1BAFC63855F}" sibTransId="{9D10C93B-CA6D-4ED6-8A1D-810CD3DBC219}"/>
    <dgm:cxn modelId="{C7C10CA9-9EDC-4F22-A8BF-64BD59176AE9}" type="presOf" srcId="{D8AF2D68-6662-406B-B36A-7382A0A40196}" destId="{D5962239-4679-401D-ABF9-F620246941ED}" srcOrd="0" destOrd="0" presId="urn:microsoft.com/office/officeart/2005/8/layout/default"/>
    <dgm:cxn modelId="{254B4614-66E8-49AD-A69D-528F9A2D1254}" type="presOf" srcId="{A810FB03-8D17-403D-9521-31A9952D45E2}" destId="{55779FDF-0953-490B-B4B3-65946FC8D56E}" srcOrd="0" destOrd="0" presId="urn:microsoft.com/office/officeart/2005/8/layout/default"/>
    <dgm:cxn modelId="{6F4AF4EA-E39D-4CE7-A045-4916E13DF546}" srcId="{D8AF2D68-6662-406B-B36A-7382A0A40196}" destId="{A810FB03-8D17-403D-9521-31A9952D45E2}" srcOrd="0" destOrd="0" parTransId="{CC9D6350-E161-4ADE-A204-121FC9DDA2F6}" sibTransId="{7B14BFF0-BC45-4483-823D-FB6BAF8C2FA2}"/>
    <dgm:cxn modelId="{1DDC652A-74DB-4C17-9874-2F00560B8F05}" srcId="{D8AF2D68-6662-406B-B36A-7382A0A40196}" destId="{92808A4B-2E06-44E9-B881-23BED2790523}" srcOrd="5" destOrd="0" parTransId="{85DFB168-6231-4874-80D8-459ADDE92EB6}" sibTransId="{378883F2-EB01-413E-A4CA-F2A6C718DC9F}"/>
    <dgm:cxn modelId="{5B961A42-FCC2-4879-88B1-57135A5CE987}" srcId="{D8AF2D68-6662-406B-B36A-7382A0A40196}" destId="{320A5410-6F47-4A5B-85DC-90D41F2B4202}" srcOrd="1" destOrd="0" parTransId="{570D52BD-B29B-473C-B992-BD066F4E6E21}" sibTransId="{52A724E6-E1A1-48A1-A75A-C02491E57D16}"/>
    <dgm:cxn modelId="{011BB395-EFD6-48A3-98B7-CCA960718CD0}" srcId="{D8AF2D68-6662-406B-B36A-7382A0A40196}" destId="{FB6DE16A-8EA0-4C15-AFA9-810C8441CA0A}" srcOrd="3" destOrd="0" parTransId="{A0908302-124A-4793-9867-F321EC827F5F}" sibTransId="{51E60669-0DD7-4D96-864F-807FDD4ED5C0}"/>
    <dgm:cxn modelId="{FD196C8D-A4F9-4D7A-9780-0FC2CBCEF907}" type="presOf" srcId="{320A5410-6F47-4A5B-85DC-90D41F2B4202}" destId="{39AB6036-2702-47A6-AF40-F11AA2DED160}" srcOrd="0" destOrd="0" presId="urn:microsoft.com/office/officeart/2005/8/layout/default"/>
    <dgm:cxn modelId="{E8783A60-207D-4F1C-9094-4165BB1C9FC1}" srcId="{D8AF2D68-6662-406B-B36A-7382A0A40196}" destId="{BCC9F1C2-9E6F-4249-8F55-8434C49DC421}" srcOrd="2" destOrd="0" parTransId="{F31AE04C-BCB6-45BF-BA72-FDD8101BD8E6}" sibTransId="{24A75A9C-BEE2-4ED5-A4AE-EAF91EE8AD3E}"/>
    <dgm:cxn modelId="{F5D0488C-E417-4D40-9F1B-768656CD99DB}" type="presOf" srcId="{BCC9F1C2-9E6F-4249-8F55-8434C49DC421}" destId="{5A95AFDB-C722-47E7-B09A-6E6852B5E4A2}" srcOrd="0" destOrd="0" presId="urn:microsoft.com/office/officeart/2005/8/layout/default"/>
    <dgm:cxn modelId="{4984EE07-B822-4182-BA0A-937DBB5DDE4D}" type="presOf" srcId="{1EDF4155-D417-4A26-B44D-F8F81872029D}" destId="{8473C2C2-0535-482A-A252-01702B5EF261}" srcOrd="0" destOrd="0" presId="urn:microsoft.com/office/officeart/2005/8/layout/default"/>
    <dgm:cxn modelId="{30906C13-8DF2-421C-B31D-916B20227DFF}" type="presOf" srcId="{92808A4B-2E06-44E9-B881-23BED2790523}" destId="{E098E5AA-F6EA-4E4A-B507-6ABD6B51DECC}" srcOrd="0" destOrd="0" presId="urn:microsoft.com/office/officeart/2005/8/layout/default"/>
    <dgm:cxn modelId="{6A406EA3-0B5A-4358-9EE1-EE006E906E27}" srcId="{D8AF2D68-6662-406B-B36A-7382A0A40196}" destId="{1EDF4155-D417-4A26-B44D-F8F81872029D}" srcOrd="4" destOrd="0" parTransId="{56577595-5488-4BAA-9E16-385C4326DB8B}" sibTransId="{7F1112E1-6DCD-4AA1-A415-ACEBAD2A89ED}"/>
    <dgm:cxn modelId="{6AE806E7-5B21-44CF-96C6-A9AEFA831F8B}" type="presOf" srcId="{FB6DE16A-8EA0-4C15-AFA9-810C8441CA0A}" destId="{D0F99C24-A02A-4CF9-8886-47C05EA75A45}" srcOrd="0" destOrd="0" presId="urn:microsoft.com/office/officeart/2005/8/layout/default"/>
    <dgm:cxn modelId="{C8BD43A0-C96F-4599-B9F3-82BCA5D13475}" type="presOf" srcId="{22DF4DA2-F06A-48E4-8A11-738ACE726FFD}" destId="{60177D36-3C88-4675-9AEB-0BA7763ADEC2}" srcOrd="0" destOrd="0" presId="urn:microsoft.com/office/officeart/2005/8/layout/default"/>
    <dgm:cxn modelId="{1D370771-DD23-4556-9F5E-F0C15F02D762}" type="presParOf" srcId="{D5962239-4679-401D-ABF9-F620246941ED}" destId="{55779FDF-0953-490B-B4B3-65946FC8D56E}" srcOrd="0" destOrd="0" presId="urn:microsoft.com/office/officeart/2005/8/layout/default"/>
    <dgm:cxn modelId="{3F7ADCA3-F764-4FEF-A57E-FE0C697219B8}" type="presParOf" srcId="{D5962239-4679-401D-ABF9-F620246941ED}" destId="{C95098A5-AB33-4FC3-913E-40E2FCA85089}" srcOrd="1" destOrd="0" presId="urn:microsoft.com/office/officeart/2005/8/layout/default"/>
    <dgm:cxn modelId="{1BB0D5C4-D798-49A4-9DBD-AAA927D3F6F9}" type="presParOf" srcId="{D5962239-4679-401D-ABF9-F620246941ED}" destId="{39AB6036-2702-47A6-AF40-F11AA2DED160}" srcOrd="2" destOrd="0" presId="urn:microsoft.com/office/officeart/2005/8/layout/default"/>
    <dgm:cxn modelId="{E7081C7B-2CC5-4DCA-A998-70EFCDCBF1F8}" type="presParOf" srcId="{D5962239-4679-401D-ABF9-F620246941ED}" destId="{80136612-1576-41DD-824A-C832F1D80034}" srcOrd="3" destOrd="0" presId="urn:microsoft.com/office/officeart/2005/8/layout/default"/>
    <dgm:cxn modelId="{8E72990E-E197-416A-B815-0F4E175CAD9C}" type="presParOf" srcId="{D5962239-4679-401D-ABF9-F620246941ED}" destId="{5A95AFDB-C722-47E7-B09A-6E6852B5E4A2}" srcOrd="4" destOrd="0" presId="urn:microsoft.com/office/officeart/2005/8/layout/default"/>
    <dgm:cxn modelId="{D09F2FEA-425B-4B17-8D82-A71392357112}" type="presParOf" srcId="{D5962239-4679-401D-ABF9-F620246941ED}" destId="{E330C081-3E8E-45B3-8186-201D44128A70}" srcOrd="5" destOrd="0" presId="urn:microsoft.com/office/officeart/2005/8/layout/default"/>
    <dgm:cxn modelId="{DB98819E-E85D-4127-9D74-A4A9F59C3980}" type="presParOf" srcId="{D5962239-4679-401D-ABF9-F620246941ED}" destId="{D0F99C24-A02A-4CF9-8886-47C05EA75A45}" srcOrd="6" destOrd="0" presId="urn:microsoft.com/office/officeart/2005/8/layout/default"/>
    <dgm:cxn modelId="{1AB5D412-1F4B-4A3E-8289-61AE8C7E59B6}" type="presParOf" srcId="{D5962239-4679-401D-ABF9-F620246941ED}" destId="{356E0DD4-EDAA-42ED-A9E9-7896C5664AC5}" srcOrd="7" destOrd="0" presId="urn:microsoft.com/office/officeart/2005/8/layout/default"/>
    <dgm:cxn modelId="{6491C59C-F989-4A05-8E49-5EC4B2BBBF67}" type="presParOf" srcId="{D5962239-4679-401D-ABF9-F620246941ED}" destId="{8473C2C2-0535-482A-A252-01702B5EF261}" srcOrd="8" destOrd="0" presId="urn:microsoft.com/office/officeart/2005/8/layout/default"/>
    <dgm:cxn modelId="{AA9ED1B9-3E65-4E55-A0BA-D61D47AC3026}" type="presParOf" srcId="{D5962239-4679-401D-ABF9-F620246941ED}" destId="{D7D9AC98-B7EC-4B8C-A9D4-1A3D681EF776}" srcOrd="9" destOrd="0" presId="urn:microsoft.com/office/officeart/2005/8/layout/default"/>
    <dgm:cxn modelId="{8DEDFAFD-C775-4624-AAF5-05AD567C8B3B}" type="presParOf" srcId="{D5962239-4679-401D-ABF9-F620246941ED}" destId="{E098E5AA-F6EA-4E4A-B507-6ABD6B51DECC}" srcOrd="10" destOrd="0" presId="urn:microsoft.com/office/officeart/2005/8/layout/default"/>
    <dgm:cxn modelId="{8B407370-57AD-4D67-BBEF-F3661EFEF28A}" type="presParOf" srcId="{D5962239-4679-401D-ABF9-F620246941ED}" destId="{3BE2FB75-C512-478F-AEB0-87979650716A}" srcOrd="11" destOrd="0" presId="urn:microsoft.com/office/officeart/2005/8/layout/default"/>
    <dgm:cxn modelId="{9BBAA0EC-F4CC-4DE6-B9C1-E7BD8CA85593}" type="presParOf" srcId="{D5962239-4679-401D-ABF9-F620246941ED}" destId="{60177D36-3C88-4675-9AEB-0BA7763ADEC2}" srcOrd="12" destOrd="0" presId="urn:microsoft.com/office/officeart/2005/8/layout/default"/>
    <dgm:cxn modelId="{E6606052-EE6B-422F-A210-DE15F5A18097}" type="presParOf" srcId="{D5962239-4679-401D-ABF9-F620246941ED}" destId="{842433BE-BD35-4F3F-8D3B-A71519156287}" srcOrd="13" destOrd="0" presId="urn:microsoft.com/office/officeart/2005/8/layout/default"/>
    <dgm:cxn modelId="{962A32E9-79CE-41B5-B641-2C8222FB32B9}" type="presParOf" srcId="{D5962239-4679-401D-ABF9-F620246941ED}" destId="{36D5D4DB-B8E1-43D9-81CF-DC75A19D8DD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4C2D5B-C630-4664-8277-17B0723B4517}" type="doc">
      <dgm:prSet loTypeId="urn:microsoft.com/office/officeart/2008/layout/Lined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B24A1A64-CC07-4925-9784-8286597297B9}">
      <dgm:prSet phldrT="[Text]"/>
      <dgm:spPr/>
      <dgm:t>
        <a:bodyPr/>
        <a:lstStyle/>
        <a:p>
          <a:r>
            <a:rPr lang="en-US" dirty="0" smtClean="0"/>
            <a:t>A trusted and </a:t>
          </a:r>
          <a:r>
            <a:rPr lang="en-US" dirty="0" smtClean="0">
              <a:solidFill>
                <a:srgbClr val="FF6C0C"/>
              </a:solidFill>
            </a:rPr>
            <a:t>credible resource</a:t>
          </a:r>
          <a:r>
            <a:rPr lang="en-US" dirty="0" smtClean="0"/>
            <a:t> for staff, faculty, and students around issues related to sexual harassment, sexual misconduct, and sex discrimination</a:t>
          </a:r>
          <a:endParaRPr lang="en-US" dirty="0"/>
        </a:p>
      </dgm:t>
    </dgm:pt>
    <dgm:pt modelId="{8877F7F0-3295-44A7-AAFA-8522E2013CD3}" type="parTrans" cxnId="{7AD8F235-5510-400F-BFCD-89746CBB81E0}">
      <dgm:prSet/>
      <dgm:spPr/>
      <dgm:t>
        <a:bodyPr/>
        <a:lstStyle/>
        <a:p>
          <a:endParaRPr lang="en-US"/>
        </a:p>
      </dgm:t>
    </dgm:pt>
    <dgm:pt modelId="{F32B7A02-A2E2-4C12-93F9-87A9786B80BD}" type="sibTrans" cxnId="{7AD8F235-5510-400F-BFCD-89746CBB81E0}">
      <dgm:prSet/>
      <dgm:spPr/>
      <dgm:t>
        <a:bodyPr/>
        <a:lstStyle/>
        <a:p>
          <a:endParaRPr lang="en-US"/>
        </a:p>
      </dgm:t>
    </dgm:pt>
    <dgm:pt modelId="{AF1A934A-0A67-4D30-9221-030CF90D7F0B}">
      <dgm:prSet/>
      <dgm:spPr/>
      <dgm:t>
        <a:bodyPr/>
        <a:lstStyle/>
        <a:p>
          <a:r>
            <a:rPr lang="en-US" dirty="0" smtClean="0"/>
            <a:t>Receive </a:t>
          </a:r>
          <a:r>
            <a:rPr lang="en-US" dirty="0" smtClean="0">
              <a:solidFill>
                <a:srgbClr val="FF6C0C"/>
              </a:solidFill>
            </a:rPr>
            <a:t>reports</a:t>
          </a:r>
          <a:r>
            <a:rPr lang="en-US" dirty="0" smtClean="0"/>
            <a:t> of sex discrimination, sexual misconduct, and sexual harassment</a:t>
          </a:r>
          <a:endParaRPr lang="en-US" dirty="0"/>
        </a:p>
      </dgm:t>
    </dgm:pt>
    <dgm:pt modelId="{CF56F5EA-88AB-459B-AB9E-B4651E31CBD8}" type="parTrans" cxnId="{626A1F7F-66EB-4CD2-9C19-8FA07CAD6A90}">
      <dgm:prSet/>
      <dgm:spPr/>
      <dgm:t>
        <a:bodyPr/>
        <a:lstStyle/>
        <a:p>
          <a:endParaRPr lang="en-US"/>
        </a:p>
      </dgm:t>
    </dgm:pt>
    <dgm:pt modelId="{2D6B344D-343B-4A9C-A2F2-DC2409FCCF46}" type="sibTrans" cxnId="{626A1F7F-66EB-4CD2-9C19-8FA07CAD6A90}">
      <dgm:prSet/>
      <dgm:spPr/>
      <dgm:t>
        <a:bodyPr/>
        <a:lstStyle/>
        <a:p>
          <a:endParaRPr lang="en-US"/>
        </a:p>
      </dgm:t>
    </dgm:pt>
    <dgm:pt modelId="{776FAA80-D1D6-4D58-B82A-A9CBA8591228}">
      <dgm:prSet/>
      <dgm:spPr/>
      <dgm:t>
        <a:bodyPr/>
        <a:lstStyle/>
        <a:p>
          <a:r>
            <a:rPr lang="en-US" dirty="0" smtClean="0"/>
            <a:t>Provide </a:t>
          </a:r>
          <a:r>
            <a:rPr lang="en-US" dirty="0" smtClean="0">
              <a:solidFill>
                <a:srgbClr val="FF6C0C"/>
              </a:solidFill>
            </a:rPr>
            <a:t>information</a:t>
          </a:r>
          <a:r>
            <a:rPr lang="en-US" dirty="0" smtClean="0"/>
            <a:t> to staff, faculty, and students regarding reporting including complaint and investigation procedures</a:t>
          </a:r>
          <a:endParaRPr lang="en-US" dirty="0"/>
        </a:p>
      </dgm:t>
    </dgm:pt>
    <dgm:pt modelId="{8E6216AB-8D89-4F2E-B5AA-09AF5CE044C9}" type="parTrans" cxnId="{39ACB010-1731-44DD-87BD-81CA0840792E}">
      <dgm:prSet/>
      <dgm:spPr/>
      <dgm:t>
        <a:bodyPr/>
        <a:lstStyle/>
        <a:p>
          <a:endParaRPr lang="en-US"/>
        </a:p>
      </dgm:t>
    </dgm:pt>
    <dgm:pt modelId="{3B9A0A40-508E-4A38-AA71-60EA4570F611}" type="sibTrans" cxnId="{39ACB010-1731-44DD-87BD-81CA0840792E}">
      <dgm:prSet/>
      <dgm:spPr/>
      <dgm:t>
        <a:bodyPr/>
        <a:lstStyle/>
        <a:p>
          <a:endParaRPr lang="en-US"/>
        </a:p>
      </dgm:t>
    </dgm:pt>
    <dgm:pt modelId="{4292A1AB-4095-4960-B69F-DC6D40929534}">
      <dgm:prSet/>
      <dgm:spPr/>
      <dgm:t>
        <a:bodyPr/>
        <a:lstStyle/>
        <a:p>
          <a:r>
            <a:rPr lang="en-US" dirty="0" smtClean="0"/>
            <a:t>Answer questions related to the Institute’s </a:t>
          </a:r>
          <a:r>
            <a:rPr lang="en-US" dirty="0" smtClean="0">
              <a:solidFill>
                <a:srgbClr val="FF6C0C"/>
              </a:solidFill>
            </a:rPr>
            <a:t>complaint and investigation </a:t>
          </a:r>
          <a:r>
            <a:rPr lang="en-US" dirty="0" smtClean="0"/>
            <a:t>processes</a:t>
          </a:r>
          <a:endParaRPr lang="en-US" dirty="0"/>
        </a:p>
      </dgm:t>
    </dgm:pt>
    <dgm:pt modelId="{A6060E74-C4BF-4789-8A08-8E581EE58910}" type="parTrans" cxnId="{CFC53676-6F9E-4F2D-9A77-81C734C188C8}">
      <dgm:prSet/>
      <dgm:spPr/>
      <dgm:t>
        <a:bodyPr/>
        <a:lstStyle/>
        <a:p>
          <a:endParaRPr lang="en-US"/>
        </a:p>
      </dgm:t>
    </dgm:pt>
    <dgm:pt modelId="{88120677-9D6D-41FA-AFB0-722A71CB85E5}" type="sibTrans" cxnId="{CFC53676-6F9E-4F2D-9A77-81C734C188C8}">
      <dgm:prSet/>
      <dgm:spPr/>
      <dgm:t>
        <a:bodyPr/>
        <a:lstStyle/>
        <a:p>
          <a:endParaRPr lang="en-US"/>
        </a:p>
      </dgm:t>
    </dgm:pt>
    <dgm:pt modelId="{353A6DF1-5EEC-4F77-8B5B-7507232EB72F}">
      <dgm:prSet/>
      <dgm:spPr/>
      <dgm:t>
        <a:bodyPr/>
        <a:lstStyle/>
        <a:p>
          <a:r>
            <a:rPr lang="en-US" dirty="0" smtClean="0"/>
            <a:t>Advise on available </a:t>
          </a:r>
          <a:r>
            <a:rPr lang="en-US" dirty="0" smtClean="0">
              <a:solidFill>
                <a:srgbClr val="FF6C0C"/>
              </a:solidFill>
            </a:rPr>
            <a:t>support services</a:t>
          </a:r>
          <a:r>
            <a:rPr lang="en-US" dirty="0" smtClean="0"/>
            <a:t>, confidential resources, bystander techniques, and informal resolution options </a:t>
          </a:r>
          <a:endParaRPr lang="en-US" dirty="0"/>
        </a:p>
      </dgm:t>
    </dgm:pt>
    <dgm:pt modelId="{08A3BE0F-7A3B-4F04-B465-1AEC845CC1A9}" type="parTrans" cxnId="{3D7A6176-C9CF-4757-B5F3-90674ABE7ED3}">
      <dgm:prSet/>
      <dgm:spPr/>
      <dgm:t>
        <a:bodyPr/>
        <a:lstStyle/>
        <a:p>
          <a:endParaRPr lang="en-US"/>
        </a:p>
      </dgm:t>
    </dgm:pt>
    <dgm:pt modelId="{36FA8AFA-FA41-4E69-9050-FC266D9AD30A}" type="sibTrans" cxnId="{3D7A6176-C9CF-4757-B5F3-90674ABE7ED3}">
      <dgm:prSet/>
      <dgm:spPr/>
      <dgm:t>
        <a:bodyPr/>
        <a:lstStyle/>
        <a:p>
          <a:endParaRPr lang="en-US"/>
        </a:p>
      </dgm:t>
    </dgm:pt>
    <dgm:pt modelId="{ED4752E2-2F19-4D90-A09B-485AA03E3FF5}">
      <dgm:prSet/>
      <dgm:spPr/>
      <dgm:t>
        <a:bodyPr/>
        <a:lstStyle/>
        <a:p>
          <a:r>
            <a:rPr lang="en-US" dirty="0" smtClean="0">
              <a:solidFill>
                <a:srgbClr val="FF6C0C"/>
              </a:solidFill>
            </a:rPr>
            <a:t>Partners </a:t>
          </a:r>
          <a:r>
            <a:rPr lang="en-US" dirty="0" smtClean="0"/>
            <a:t>with lead investigator on </a:t>
          </a:r>
          <a:r>
            <a:rPr lang="en-US" dirty="0" smtClean="0">
              <a:solidFill>
                <a:srgbClr val="FF6C0C"/>
              </a:solidFill>
            </a:rPr>
            <a:t>investigations</a:t>
          </a:r>
          <a:r>
            <a:rPr lang="en-US" dirty="0" smtClean="0"/>
            <a:t> regarding complaints of sex discrimination, sexual misconduct, or sexual harassment</a:t>
          </a:r>
          <a:endParaRPr lang="en-US" dirty="0"/>
        </a:p>
      </dgm:t>
    </dgm:pt>
    <dgm:pt modelId="{3700B0F5-43F6-49AB-9BF3-432EB8BC6DC8}" type="parTrans" cxnId="{A29DCA7C-A929-4C27-976A-EA1B57B501E4}">
      <dgm:prSet/>
      <dgm:spPr/>
      <dgm:t>
        <a:bodyPr/>
        <a:lstStyle/>
        <a:p>
          <a:endParaRPr lang="en-US"/>
        </a:p>
      </dgm:t>
    </dgm:pt>
    <dgm:pt modelId="{B65E51D7-16BA-49EE-9759-D23688C84E4C}" type="sibTrans" cxnId="{A29DCA7C-A929-4C27-976A-EA1B57B501E4}">
      <dgm:prSet/>
      <dgm:spPr/>
      <dgm:t>
        <a:bodyPr/>
        <a:lstStyle/>
        <a:p>
          <a:endParaRPr lang="en-US"/>
        </a:p>
      </dgm:t>
    </dgm:pt>
    <dgm:pt modelId="{DD71FC13-AF9F-432D-A14E-2A47193DF3A6}" type="pres">
      <dgm:prSet presAssocID="{9B4C2D5B-C630-4664-8277-17B0723B451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241C32E-7344-4AB9-B86A-2E83871B5F3E}" type="pres">
      <dgm:prSet presAssocID="{B24A1A64-CC07-4925-9784-8286597297B9}" presName="thickLine" presStyleLbl="alignNode1" presStyleIdx="0" presStyleCnt="6"/>
      <dgm:spPr/>
      <dgm:t>
        <a:bodyPr/>
        <a:lstStyle/>
        <a:p>
          <a:endParaRPr lang="en-US"/>
        </a:p>
      </dgm:t>
    </dgm:pt>
    <dgm:pt modelId="{7D6FA585-B45B-4852-9756-64E15335C554}" type="pres">
      <dgm:prSet presAssocID="{B24A1A64-CC07-4925-9784-8286597297B9}" presName="horz1" presStyleCnt="0"/>
      <dgm:spPr/>
      <dgm:t>
        <a:bodyPr/>
        <a:lstStyle/>
        <a:p>
          <a:endParaRPr lang="en-US"/>
        </a:p>
      </dgm:t>
    </dgm:pt>
    <dgm:pt modelId="{4A423ECC-FF7F-45A7-9B73-5DF1E814ACC0}" type="pres">
      <dgm:prSet presAssocID="{B24A1A64-CC07-4925-9784-8286597297B9}" presName="tx1" presStyleLbl="revTx" presStyleIdx="0" presStyleCnt="6"/>
      <dgm:spPr/>
      <dgm:t>
        <a:bodyPr/>
        <a:lstStyle/>
        <a:p>
          <a:endParaRPr lang="en-US"/>
        </a:p>
      </dgm:t>
    </dgm:pt>
    <dgm:pt modelId="{A659DE49-E46B-43BE-94ED-F19E4E8A78DF}" type="pres">
      <dgm:prSet presAssocID="{B24A1A64-CC07-4925-9784-8286597297B9}" presName="vert1" presStyleCnt="0"/>
      <dgm:spPr/>
      <dgm:t>
        <a:bodyPr/>
        <a:lstStyle/>
        <a:p>
          <a:endParaRPr lang="en-US"/>
        </a:p>
      </dgm:t>
    </dgm:pt>
    <dgm:pt modelId="{34D9D045-58E4-4F4A-9F75-F71730391821}" type="pres">
      <dgm:prSet presAssocID="{AF1A934A-0A67-4D30-9221-030CF90D7F0B}" presName="thickLine" presStyleLbl="alignNode1" presStyleIdx="1" presStyleCnt="6"/>
      <dgm:spPr/>
      <dgm:t>
        <a:bodyPr/>
        <a:lstStyle/>
        <a:p>
          <a:endParaRPr lang="en-US"/>
        </a:p>
      </dgm:t>
    </dgm:pt>
    <dgm:pt modelId="{44FE5C13-6368-43AB-9928-022701194896}" type="pres">
      <dgm:prSet presAssocID="{AF1A934A-0A67-4D30-9221-030CF90D7F0B}" presName="horz1" presStyleCnt="0"/>
      <dgm:spPr/>
      <dgm:t>
        <a:bodyPr/>
        <a:lstStyle/>
        <a:p>
          <a:endParaRPr lang="en-US"/>
        </a:p>
      </dgm:t>
    </dgm:pt>
    <dgm:pt modelId="{47EE60B7-FEE2-46AC-B496-638D7BD2FB02}" type="pres">
      <dgm:prSet presAssocID="{AF1A934A-0A67-4D30-9221-030CF90D7F0B}" presName="tx1" presStyleLbl="revTx" presStyleIdx="1" presStyleCnt="6"/>
      <dgm:spPr/>
      <dgm:t>
        <a:bodyPr/>
        <a:lstStyle/>
        <a:p>
          <a:endParaRPr lang="en-US"/>
        </a:p>
      </dgm:t>
    </dgm:pt>
    <dgm:pt modelId="{AE7E1ED0-1227-451C-87CB-1541457084CD}" type="pres">
      <dgm:prSet presAssocID="{AF1A934A-0A67-4D30-9221-030CF90D7F0B}" presName="vert1" presStyleCnt="0"/>
      <dgm:spPr/>
      <dgm:t>
        <a:bodyPr/>
        <a:lstStyle/>
        <a:p>
          <a:endParaRPr lang="en-US"/>
        </a:p>
      </dgm:t>
    </dgm:pt>
    <dgm:pt modelId="{5F6858D8-8401-47A7-975B-FABE6F71D638}" type="pres">
      <dgm:prSet presAssocID="{ED4752E2-2F19-4D90-A09B-485AA03E3FF5}" presName="thickLine" presStyleLbl="alignNode1" presStyleIdx="2" presStyleCnt="6"/>
      <dgm:spPr/>
      <dgm:t>
        <a:bodyPr/>
        <a:lstStyle/>
        <a:p>
          <a:endParaRPr lang="en-US"/>
        </a:p>
      </dgm:t>
    </dgm:pt>
    <dgm:pt modelId="{799C812B-E018-467A-81EB-105D919E3E9F}" type="pres">
      <dgm:prSet presAssocID="{ED4752E2-2F19-4D90-A09B-485AA03E3FF5}" presName="horz1" presStyleCnt="0"/>
      <dgm:spPr/>
      <dgm:t>
        <a:bodyPr/>
        <a:lstStyle/>
        <a:p>
          <a:endParaRPr lang="en-US"/>
        </a:p>
      </dgm:t>
    </dgm:pt>
    <dgm:pt modelId="{808B2DDC-B5A3-4EB6-96A5-A54AFBC14659}" type="pres">
      <dgm:prSet presAssocID="{ED4752E2-2F19-4D90-A09B-485AA03E3FF5}" presName="tx1" presStyleLbl="revTx" presStyleIdx="2" presStyleCnt="6"/>
      <dgm:spPr/>
      <dgm:t>
        <a:bodyPr/>
        <a:lstStyle/>
        <a:p>
          <a:endParaRPr lang="en-US"/>
        </a:p>
      </dgm:t>
    </dgm:pt>
    <dgm:pt modelId="{F31EF901-E8C1-4A69-82E4-B04A6D836330}" type="pres">
      <dgm:prSet presAssocID="{ED4752E2-2F19-4D90-A09B-485AA03E3FF5}" presName="vert1" presStyleCnt="0"/>
      <dgm:spPr/>
      <dgm:t>
        <a:bodyPr/>
        <a:lstStyle/>
        <a:p>
          <a:endParaRPr lang="en-US"/>
        </a:p>
      </dgm:t>
    </dgm:pt>
    <dgm:pt modelId="{FAA8938C-BBAB-42A2-9954-1C0378E60AD1}" type="pres">
      <dgm:prSet presAssocID="{776FAA80-D1D6-4D58-B82A-A9CBA8591228}" presName="thickLine" presStyleLbl="alignNode1" presStyleIdx="3" presStyleCnt="6"/>
      <dgm:spPr/>
      <dgm:t>
        <a:bodyPr/>
        <a:lstStyle/>
        <a:p>
          <a:endParaRPr lang="en-US"/>
        </a:p>
      </dgm:t>
    </dgm:pt>
    <dgm:pt modelId="{5B5B520E-1B94-4A4F-A022-6C7A9E3B69A8}" type="pres">
      <dgm:prSet presAssocID="{776FAA80-D1D6-4D58-B82A-A9CBA8591228}" presName="horz1" presStyleCnt="0"/>
      <dgm:spPr/>
      <dgm:t>
        <a:bodyPr/>
        <a:lstStyle/>
        <a:p>
          <a:endParaRPr lang="en-US"/>
        </a:p>
      </dgm:t>
    </dgm:pt>
    <dgm:pt modelId="{AF4B739B-39C4-4065-B9D2-960AE28B5648}" type="pres">
      <dgm:prSet presAssocID="{776FAA80-D1D6-4D58-B82A-A9CBA8591228}" presName="tx1" presStyleLbl="revTx" presStyleIdx="3" presStyleCnt="6"/>
      <dgm:spPr/>
      <dgm:t>
        <a:bodyPr/>
        <a:lstStyle/>
        <a:p>
          <a:endParaRPr lang="en-US"/>
        </a:p>
      </dgm:t>
    </dgm:pt>
    <dgm:pt modelId="{B6FF8726-A3C4-41F0-9C9C-DD896B7475D2}" type="pres">
      <dgm:prSet presAssocID="{776FAA80-D1D6-4D58-B82A-A9CBA8591228}" presName="vert1" presStyleCnt="0"/>
      <dgm:spPr/>
      <dgm:t>
        <a:bodyPr/>
        <a:lstStyle/>
        <a:p>
          <a:endParaRPr lang="en-US"/>
        </a:p>
      </dgm:t>
    </dgm:pt>
    <dgm:pt modelId="{CAA596DA-CBA4-4906-BD9F-0402BCEB75A7}" type="pres">
      <dgm:prSet presAssocID="{4292A1AB-4095-4960-B69F-DC6D40929534}" presName="thickLine" presStyleLbl="alignNode1" presStyleIdx="4" presStyleCnt="6"/>
      <dgm:spPr/>
      <dgm:t>
        <a:bodyPr/>
        <a:lstStyle/>
        <a:p>
          <a:endParaRPr lang="en-US"/>
        </a:p>
      </dgm:t>
    </dgm:pt>
    <dgm:pt modelId="{236B7B55-7A2C-47A6-999B-B3AA5A689BC9}" type="pres">
      <dgm:prSet presAssocID="{4292A1AB-4095-4960-B69F-DC6D40929534}" presName="horz1" presStyleCnt="0"/>
      <dgm:spPr/>
      <dgm:t>
        <a:bodyPr/>
        <a:lstStyle/>
        <a:p>
          <a:endParaRPr lang="en-US"/>
        </a:p>
      </dgm:t>
    </dgm:pt>
    <dgm:pt modelId="{C4E6415A-ACEA-47FF-94BB-21A64CE05C77}" type="pres">
      <dgm:prSet presAssocID="{4292A1AB-4095-4960-B69F-DC6D40929534}" presName="tx1" presStyleLbl="revTx" presStyleIdx="4" presStyleCnt="6"/>
      <dgm:spPr/>
      <dgm:t>
        <a:bodyPr/>
        <a:lstStyle/>
        <a:p>
          <a:endParaRPr lang="en-US"/>
        </a:p>
      </dgm:t>
    </dgm:pt>
    <dgm:pt modelId="{3733A113-80D3-4B41-985B-EF7A5E63D8EE}" type="pres">
      <dgm:prSet presAssocID="{4292A1AB-4095-4960-B69F-DC6D40929534}" presName="vert1" presStyleCnt="0"/>
      <dgm:spPr/>
      <dgm:t>
        <a:bodyPr/>
        <a:lstStyle/>
        <a:p>
          <a:endParaRPr lang="en-US"/>
        </a:p>
      </dgm:t>
    </dgm:pt>
    <dgm:pt modelId="{06416754-3FD8-4464-BDB1-2A2CC5F28962}" type="pres">
      <dgm:prSet presAssocID="{353A6DF1-5EEC-4F77-8B5B-7507232EB72F}" presName="thickLine" presStyleLbl="alignNode1" presStyleIdx="5" presStyleCnt="6"/>
      <dgm:spPr/>
      <dgm:t>
        <a:bodyPr/>
        <a:lstStyle/>
        <a:p>
          <a:endParaRPr lang="en-US"/>
        </a:p>
      </dgm:t>
    </dgm:pt>
    <dgm:pt modelId="{D06545C9-276B-49DB-AF19-416C34E07588}" type="pres">
      <dgm:prSet presAssocID="{353A6DF1-5EEC-4F77-8B5B-7507232EB72F}" presName="horz1" presStyleCnt="0"/>
      <dgm:spPr/>
      <dgm:t>
        <a:bodyPr/>
        <a:lstStyle/>
        <a:p>
          <a:endParaRPr lang="en-US"/>
        </a:p>
      </dgm:t>
    </dgm:pt>
    <dgm:pt modelId="{D59291A8-870B-41B5-A187-9B3FABE47314}" type="pres">
      <dgm:prSet presAssocID="{353A6DF1-5EEC-4F77-8B5B-7507232EB72F}" presName="tx1" presStyleLbl="revTx" presStyleIdx="5" presStyleCnt="6"/>
      <dgm:spPr/>
      <dgm:t>
        <a:bodyPr/>
        <a:lstStyle/>
        <a:p>
          <a:endParaRPr lang="en-US"/>
        </a:p>
      </dgm:t>
    </dgm:pt>
    <dgm:pt modelId="{E7DE0FEA-1069-4CE3-A942-CBBAAFBCC76E}" type="pres">
      <dgm:prSet presAssocID="{353A6DF1-5EEC-4F77-8B5B-7507232EB72F}" presName="vert1" presStyleCnt="0"/>
      <dgm:spPr/>
      <dgm:t>
        <a:bodyPr/>
        <a:lstStyle/>
        <a:p>
          <a:endParaRPr lang="en-US"/>
        </a:p>
      </dgm:t>
    </dgm:pt>
  </dgm:ptLst>
  <dgm:cxnLst>
    <dgm:cxn modelId="{7555FCC5-6E1A-4C2B-995F-7FA0A773DACA}" type="presOf" srcId="{4292A1AB-4095-4960-B69F-DC6D40929534}" destId="{C4E6415A-ACEA-47FF-94BB-21A64CE05C77}" srcOrd="0" destOrd="0" presId="urn:microsoft.com/office/officeart/2008/layout/LinedList"/>
    <dgm:cxn modelId="{9E7EC322-566F-42D0-8357-9044D7C592C9}" type="presOf" srcId="{ED4752E2-2F19-4D90-A09B-485AA03E3FF5}" destId="{808B2DDC-B5A3-4EB6-96A5-A54AFBC14659}" srcOrd="0" destOrd="0" presId="urn:microsoft.com/office/officeart/2008/layout/LinedList"/>
    <dgm:cxn modelId="{CFC53676-6F9E-4F2D-9A77-81C734C188C8}" srcId="{9B4C2D5B-C630-4664-8277-17B0723B4517}" destId="{4292A1AB-4095-4960-B69F-DC6D40929534}" srcOrd="4" destOrd="0" parTransId="{A6060E74-C4BF-4789-8A08-8E581EE58910}" sibTransId="{88120677-9D6D-41FA-AFB0-722A71CB85E5}"/>
    <dgm:cxn modelId="{626A1F7F-66EB-4CD2-9C19-8FA07CAD6A90}" srcId="{9B4C2D5B-C630-4664-8277-17B0723B4517}" destId="{AF1A934A-0A67-4D30-9221-030CF90D7F0B}" srcOrd="1" destOrd="0" parTransId="{CF56F5EA-88AB-459B-AB9E-B4651E31CBD8}" sibTransId="{2D6B344D-343B-4A9C-A2F2-DC2409FCCF46}"/>
    <dgm:cxn modelId="{0B9B41FB-89F9-475C-B5F2-83F8948288E8}" type="presOf" srcId="{AF1A934A-0A67-4D30-9221-030CF90D7F0B}" destId="{47EE60B7-FEE2-46AC-B496-638D7BD2FB02}" srcOrd="0" destOrd="0" presId="urn:microsoft.com/office/officeart/2008/layout/LinedList"/>
    <dgm:cxn modelId="{3D7A6176-C9CF-4757-B5F3-90674ABE7ED3}" srcId="{9B4C2D5B-C630-4664-8277-17B0723B4517}" destId="{353A6DF1-5EEC-4F77-8B5B-7507232EB72F}" srcOrd="5" destOrd="0" parTransId="{08A3BE0F-7A3B-4F04-B465-1AEC845CC1A9}" sibTransId="{36FA8AFA-FA41-4E69-9050-FC266D9AD30A}"/>
    <dgm:cxn modelId="{C8703E00-779E-4BC2-9778-B162271272EC}" type="presOf" srcId="{776FAA80-D1D6-4D58-B82A-A9CBA8591228}" destId="{AF4B739B-39C4-4065-B9D2-960AE28B5648}" srcOrd="0" destOrd="0" presId="urn:microsoft.com/office/officeart/2008/layout/LinedList"/>
    <dgm:cxn modelId="{7AD8F235-5510-400F-BFCD-89746CBB81E0}" srcId="{9B4C2D5B-C630-4664-8277-17B0723B4517}" destId="{B24A1A64-CC07-4925-9784-8286597297B9}" srcOrd="0" destOrd="0" parTransId="{8877F7F0-3295-44A7-AAFA-8522E2013CD3}" sibTransId="{F32B7A02-A2E2-4C12-93F9-87A9786B80BD}"/>
    <dgm:cxn modelId="{39ACB010-1731-44DD-87BD-81CA0840792E}" srcId="{9B4C2D5B-C630-4664-8277-17B0723B4517}" destId="{776FAA80-D1D6-4D58-B82A-A9CBA8591228}" srcOrd="3" destOrd="0" parTransId="{8E6216AB-8D89-4F2E-B5AA-09AF5CE044C9}" sibTransId="{3B9A0A40-508E-4A38-AA71-60EA4570F611}"/>
    <dgm:cxn modelId="{054DC599-ACB9-4840-A591-C3666AA0779A}" type="presOf" srcId="{9B4C2D5B-C630-4664-8277-17B0723B4517}" destId="{DD71FC13-AF9F-432D-A14E-2A47193DF3A6}" srcOrd="0" destOrd="0" presId="urn:microsoft.com/office/officeart/2008/layout/LinedList"/>
    <dgm:cxn modelId="{931E2D6C-CA04-48CB-AD9C-79165072F426}" type="presOf" srcId="{353A6DF1-5EEC-4F77-8B5B-7507232EB72F}" destId="{D59291A8-870B-41B5-A187-9B3FABE47314}" srcOrd="0" destOrd="0" presId="urn:microsoft.com/office/officeart/2008/layout/LinedList"/>
    <dgm:cxn modelId="{A29DCA7C-A929-4C27-976A-EA1B57B501E4}" srcId="{9B4C2D5B-C630-4664-8277-17B0723B4517}" destId="{ED4752E2-2F19-4D90-A09B-485AA03E3FF5}" srcOrd="2" destOrd="0" parTransId="{3700B0F5-43F6-49AB-9BF3-432EB8BC6DC8}" sibTransId="{B65E51D7-16BA-49EE-9759-D23688C84E4C}"/>
    <dgm:cxn modelId="{6376B2F5-DEB3-4D47-A6E5-1281CCCA1C52}" type="presOf" srcId="{B24A1A64-CC07-4925-9784-8286597297B9}" destId="{4A423ECC-FF7F-45A7-9B73-5DF1E814ACC0}" srcOrd="0" destOrd="0" presId="urn:microsoft.com/office/officeart/2008/layout/LinedList"/>
    <dgm:cxn modelId="{AF5C95CA-C4CD-41E7-A033-68FE1C01CC45}" type="presParOf" srcId="{DD71FC13-AF9F-432D-A14E-2A47193DF3A6}" destId="{C241C32E-7344-4AB9-B86A-2E83871B5F3E}" srcOrd="0" destOrd="0" presId="urn:microsoft.com/office/officeart/2008/layout/LinedList"/>
    <dgm:cxn modelId="{96ADC882-CEAF-4764-AB6D-7C5B0ED3291F}" type="presParOf" srcId="{DD71FC13-AF9F-432D-A14E-2A47193DF3A6}" destId="{7D6FA585-B45B-4852-9756-64E15335C554}" srcOrd="1" destOrd="0" presId="urn:microsoft.com/office/officeart/2008/layout/LinedList"/>
    <dgm:cxn modelId="{464EA22E-7890-4DD5-9CB2-566B86581997}" type="presParOf" srcId="{7D6FA585-B45B-4852-9756-64E15335C554}" destId="{4A423ECC-FF7F-45A7-9B73-5DF1E814ACC0}" srcOrd="0" destOrd="0" presId="urn:microsoft.com/office/officeart/2008/layout/LinedList"/>
    <dgm:cxn modelId="{6D51D497-DDDE-4B76-BCE0-E2FA1E96969F}" type="presParOf" srcId="{7D6FA585-B45B-4852-9756-64E15335C554}" destId="{A659DE49-E46B-43BE-94ED-F19E4E8A78DF}" srcOrd="1" destOrd="0" presId="urn:microsoft.com/office/officeart/2008/layout/LinedList"/>
    <dgm:cxn modelId="{AF41F5EA-ADCF-43A8-9704-6A55FE28215F}" type="presParOf" srcId="{DD71FC13-AF9F-432D-A14E-2A47193DF3A6}" destId="{34D9D045-58E4-4F4A-9F75-F71730391821}" srcOrd="2" destOrd="0" presId="urn:microsoft.com/office/officeart/2008/layout/LinedList"/>
    <dgm:cxn modelId="{B4D14EDC-2D19-4AA6-8509-E6C1759F439B}" type="presParOf" srcId="{DD71FC13-AF9F-432D-A14E-2A47193DF3A6}" destId="{44FE5C13-6368-43AB-9928-022701194896}" srcOrd="3" destOrd="0" presId="urn:microsoft.com/office/officeart/2008/layout/LinedList"/>
    <dgm:cxn modelId="{C1FBC42C-3B79-4A43-B878-4C2370026313}" type="presParOf" srcId="{44FE5C13-6368-43AB-9928-022701194896}" destId="{47EE60B7-FEE2-46AC-B496-638D7BD2FB02}" srcOrd="0" destOrd="0" presId="urn:microsoft.com/office/officeart/2008/layout/LinedList"/>
    <dgm:cxn modelId="{424A6EA3-B367-47BC-AE45-B9647004DE40}" type="presParOf" srcId="{44FE5C13-6368-43AB-9928-022701194896}" destId="{AE7E1ED0-1227-451C-87CB-1541457084CD}" srcOrd="1" destOrd="0" presId="urn:microsoft.com/office/officeart/2008/layout/LinedList"/>
    <dgm:cxn modelId="{095CAC1C-74BD-4593-81F3-71ECC472328A}" type="presParOf" srcId="{DD71FC13-AF9F-432D-A14E-2A47193DF3A6}" destId="{5F6858D8-8401-47A7-975B-FABE6F71D638}" srcOrd="4" destOrd="0" presId="urn:microsoft.com/office/officeart/2008/layout/LinedList"/>
    <dgm:cxn modelId="{642FA873-020C-4467-B82B-8A2454E09835}" type="presParOf" srcId="{DD71FC13-AF9F-432D-A14E-2A47193DF3A6}" destId="{799C812B-E018-467A-81EB-105D919E3E9F}" srcOrd="5" destOrd="0" presId="urn:microsoft.com/office/officeart/2008/layout/LinedList"/>
    <dgm:cxn modelId="{991228EA-68DE-4298-8835-9C95D30B6A74}" type="presParOf" srcId="{799C812B-E018-467A-81EB-105D919E3E9F}" destId="{808B2DDC-B5A3-4EB6-96A5-A54AFBC14659}" srcOrd="0" destOrd="0" presId="urn:microsoft.com/office/officeart/2008/layout/LinedList"/>
    <dgm:cxn modelId="{BCB4BC9E-5363-428C-A9F3-52F8659E8A4D}" type="presParOf" srcId="{799C812B-E018-467A-81EB-105D919E3E9F}" destId="{F31EF901-E8C1-4A69-82E4-B04A6D836330}" srcOrd="1" destOrd="0" presId="urn:microsoft.com/office/officeart/2008/layout/LinedList"/>
    <dgm:cxn modelId="{37475948-FE9E-408C-8CDB-4F8187889B9A}" type="presParOf" srcId="{DD71FC13-AF9F-432D-A14E-2A47193DF3A6}" destId="{FAA8938C-BBAB-42A2-9954-1C0378E60AD1}" srcOrd="6" destOrd="0" presId="urn:microsoft.com/office/officeart/2008/layout/LinedList"/>
    <dgm:cxn modelId="{F28FA5E2-38D9-4B94-B3CA-715AB09CD1BC}" type="presParOf" srcId="{DD71FC13-AF9F-432D-A14E-2A47193DF3A6}" destId="{5B5B520E-1B94-4A4F-A022-6C7A9E3B69A8}" srcOrd="7" destOrd="0" presId="urn:microsoft.com/office/officeart/2008/layout/LinedList"/>
    <dgm:cxn modelId="{A3F0ABD0-F886-4D5A-93A5-C2206D4669BA}" type="presParOf" srcId="{5B5B520E-1B94-4A4F-A022-6C7A9E3B69A8}" destId="{AF4B739B-39C4-4065-B9D2-960AE28B5648}" srcOrd="0" destOrd="0" presId="urn:microsoft.com/office/officeart/2008/layout/LinedList"/>
    <dgm:cxn modelId="{57382DED-18D9-4A88-81CC-900A052FC6EA}" type="presParOf" srcId="{5B5B520E-1B94-4A4F-A022-6C7A9E3B69A8}" destId="{B6FF8726-A3C4-41F0-9C9C-DD896B7475D2}" srcOrd="1" destOrd="0" presId="urn:microsoft.com/office/officeart/2008/layout/LinedList"/>
    <dgm:cxn modelId="{E5484EC1-FB72-4EBD-96AE-2D9359C27157}" type="presParOf" srcId="{DD71FC13-AF9F-432D-A14E-2A47193DF3A6}" destId="{CAA596DA-CBA4-4906-BD9F-0402BCEB75A7}" srcOrd="8" destOrd="0" presId="urn:microsoft.com/office/officeart/2008/layout/LinedList"/>
    <dgm:cxn modelId="{7AB4A841-14DC-4915-919E-8CEA347704FB}" type="presParOf" srcId="{DD71FC13-AF9F-432D-A14E-2A47193DF3A6}" destId="{236B7B55-7A2C-47A6-999B-B3AA5A689BC9}" srcOrd="9" destOrd="0" presId="urn:microsoft.com/office/officeart/2008/layout/LinedList"/>
    <dgm:cxn modelId="{8A6A1AC4-F104-4EBA-A780-BBE7D44C571D}" type="presParOf" srcId="{236B7B55-7A2C-47A6-999B-B3AA5A689BC9}" destId="{C4E6415A-ACEA-47FF-94BB-21A64CE05C77}" srcOrd="0" destOrd="0" presId="urn:microsoft.com/office/officeart/2008/layout/LinedList"/>
    <dgm:cxn modelId="{BA52BD0B-FFFB-4F9B-B544-FFB1FCCF345D}" type="presParOf" srcId="{236B7B55-7A2C-47A6-999B-B3AA5A689BC9}" destId="{3733A113-80D3-4B41-985B-EF7A5E63D8EE}" srcOrd="1" destOrd="0" presId="urn:microsoft.com/office/officeart/2008/layout/LinedList"/>
    <dgm:cxn modelId="{4219886D-EE90-4557-97E8-155CA2088E1A}" type="presParOf" srcId="{DD71FC13-AF9F-432D-A14E-2A47193DF3A6}" destId="{06416754-3FD8-4464-BDB1-2A2CC5F28962}" srcOrd="10" destOrd="0" presId="urn:microsoft.com/office/officeart/2008/layout/LinedList"/>
    <dgm:cxn modelId="{7105D794-4267-4DA0-83EA-FE58066469BA}" type="presParOf" srcId="{DD71FC13-AF9F-432D-A14E-2A47193DF3A6}" destId="{D06545C9-276B-49DB-AF19-416C34E07588}" srcOrd="11" destOrd="0" presId="urn:microsoft.com/office/officeart/2008/layout/LinedList"/>
    <dgm:cxn modelId="{A02FB547-ED13-4CAF-B52E-76F69531C1F5}" type="presParOf" srcId="{D06545C9-276B-49DB-AF19-416C34E07588}" destId="{D59291A8-870B-41B5-A187-9B3FABE47314}" srcOrd="0" destOrd="0" presId="urn:microsoft.com/office/officeart/2008/layout/LinedList"/>
    <dgm:cxn modelId="{DFC49204-54A6-4051-89C2-643893259712}" type="presParOf" srcId="{D06545C9-276B-49DB-AF19-416C34E07588}" destId="{E7DE0FEA-1069-4CE3-A942-CBBAAFBCC7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D8C575-8596-4212-980A-ED2A1D6E1836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E12E645-8787-43F9-BB3F-2A510F43B74C}">
      <dgm:prSet phldrT="[Text]"/>
      <dgm:spPr/>
      <dgm:t>
        <a:bodyPr/>
        <a:lstStyle/>
        <a:p>
          <a:r>
            <a:rPr lang="en-US" b="0" i="0" u="none" strike="noStrike" dirty="0" smtClean="0">
              <a:effectLst/>
              <a:latin typeface="&amp;quot"/>
            </a:rPr>
            <a:t>A responsible employee is someone:</a:t>
          </a:r>
          <a:endParaRPr lang="en-US" dirty="0"/>
        </a:p>
      </dgm:t>
    </dgm:pt>
    <dgm:pt modelId="{6DB5C592-D3F1-43C1-A53D-A08AE78D667A}" type="parTrans" cxnId="{8AB5DE47-44F4-4A40-9925-42B171E1471D}">
      <dgm:prSet/>
      <dgm:spPr/>
      <dgm:t>
        <a:bodyPr/>
        <a:lstStyle/>
        <a:p>
          <a:endParaRPr lang="en-US"/>
        </a:p>
      </dgm:t>
    </dgm:pt>
    <dgm:pt modelId="{0482C2C0-2081-4956-8433-1C6B9F8B77AD}" type="sibTrans" cxnId="{8AB5DE47-44F4-4A40-9925-42B171E1471D}">
      <dgm:prSet/>
      <dgm:spPr/>
      <dgm:t>
        <a:bodyPr/>
        <a:lstStyle/>
        <a:p>
          <a:endParaRPr lang="en-US"/>
        </a:p>
      </dgm:t>
    </dgm:pt>
    <dgm:pt modelId="{11FDD41D-BE12-445F-9A54-1BE7EBCD2EFE}">
      <dgm:prSet/>
      <dgm:spPr/>
      <dgm:t>
        <a:bodyPr/>
        <a:lstStyle/>
        <a:p>
          <a:r>
            <a:rPr lang="en-US" b="0" i="0" u="none" strike="noStrike" dirty="0" smtClean="0">
              <a:effectLst/>
              <a:latin typeface="&amp;quot"/>
            </a:rPr>
            <a:t>Who has the authority to take action to redress sexual harassment/violence</a:t>
          </a:r>
        </a:p>
      </dgm:t>
    </dgm:pt>
    <dgm:pt modelId="{A3CB6636-673D-419B-9E52-BF86CB0568DB}" type="parTrans" cxnId="{DE79DB85-091F-47ED-B7B9-9E3400380B39}">
      <dgm:prSet/>
      <dgm:spPr/>
      <dgm:t>
        <a:bodyPr/>
        <a:lstStyle/>
        <a:p>
          <a:endParaRPr lang="en-US"/>
        </a:p>
      </dgm:t>
    </dgm:pt>
    <dgm:pt modelId="{FA3AEBB0-1A21-4508-897D-E67725CBD1B8}" type="sibTrans" cxnId="{DE79DB85-091F-47ED-B7B9-9E3400380B39}">
      <dgm:prSet/>
      <dgm:spPr/>
      <dgm:t>
        <a:bodyPr/>
        <a:lstStyle/>
        <a:p>
          <a:endParaRPr lang="en-US"/>
        </a:p>
      </dgm:t>
    </dgm:pt>
    <dgm:pt modelId="{903A3636-A6EF-4BA6-9F91-DD5340F1141C}">
      <dgm:prSet/>
      <dgm:spPr/>
      <dgm:t>
        <a:bodyPr/>
        <a:lstStyle/>
        <a:p>
          <a:r>
            <a:rPr lang="en-US" b="0" i="0" u="none" strike="noStrike" dirty="0" smtClean="0">
              <a:effectLst/>
              <a:latin typeface="&amp;quot"/>
            </a:rPr>
            <a:t>Who has been given the duty of reporting incidents of sexual harassment/violence or any other sexual misconduct to the Title IX Coordinator, deputies, or other appropriate school designee </a:t>
          </a:r>
        </a:p>
      </dgm:t>
    </dgm:pt>
    <dgm:pt modelId="{7856487D-F0F0-4CA7-B5CE-83B84FEDB67A}" type="parTrans" cxnId="{6CD293C1-523F-46BD-A185-00128855739F}">
      <dgm:prSet/>
      <dgm:spPr/>
      <dgm:t>
        <a:bodyPr/>
        <a:lstStyle/>
        <a:p>
          <a:endParaRPr lang="en-US"/>
        </a:p>
      </dgm:t>
    </dgm:pt>
    <dgm:pt modelId="{A08894A0-1026-4CDB-A9ED-13E459FF305B}" type="sibTrans" cxnId="{6CD293C1-523F-46BD-A185-00128855739F}">
      <dgm:prSet/>
      <dgm:spPr/>
      <dgm:t>
        <a:bodyPr/>
        <a:lstStyle/>
        <a:p>
          <a:endParaRPr lang="en-US"/>
        </a:p>
      </dgm:t>
    </dgm:pt>
    <dgm:pt modelId="{9C571C02-451B-4C38-8448-1104021F95C1}">
      <dgm:prSet/>
      <dgm:spPr/>
      <dgm:t>
        <a:bodyPr/>
        <a:lstStyle/>
        <a:p>
          <a:r>
            <a:rPr lang="en-US" b="0" i="0" u="none" strike="noStrike" dirty="0" smtClean="0">
              <a:effectLst/>
              <a:latin typeface="&amp;quot"/>
            </a:rPr>
            <a:t>That a student/employee could reasonably believe has either the authority or the duty listed above</a:t>
          </a:r>
          <a:endParaRPr lang="en-US" dirty="0"/>
        </a:p>
      </dgm:t>
    </dgm:pt>
    <dgm:pt modelId="{1355D1C4-FC63-425F-9FDF-BCE050C6F411}" type="parTrans" cxnId="{908D5804-3B32-4836-AE9F-78BB2C468D2E}">
      <dgm:prSet/>
      <dgm:spPr/>
      <dgm:t>
        <a:bodyPr/>
        <a:lstStyle/>
        <a:p>
          <a:endParaRPr lang="en-US"/>
        </a:p>
      </dgm:t>
    </dgm:pt>
    <dgm:pt modelId="{DC561208-DD6E-4BDC-B7C8-5DD0657B269A}" type="sibTrans" cxnId="{908D5804-3B32-4836-AE9F-78BB2C468D2E}">
      <dgm:prSet/>
      <dgm:spPr/>
      <dgm:t>
        <a:bodyPr/>
        <a:lstStyle/>
        <a:p>
          <a:endParaRPr lang="en-US"/>
        </a:p>
      </dgm:t>
    </dgm:pt>
    <dgm:pt modelId="{B02A91F3-ADCF-48C4-BA97-C1F069866F88}">
      <dgm:prSet/>
      <dgm:spPr/>
      <dgm:t>
        <a:bodyPr/>
        <a:lstStyle/>
        <a:p>
          <a:r>
            <a:rPr lang="en-US" b="0" i="0" u="none" strike="noStrike" dirty="0" smtClean="0">
              <a:solidFill>
                <a:srgbClr val="111111"/>
              </a:solidFill>
              <a:effectLst/>
              <a:latin typeface="&amp;quot"/>
            </a:rPr>
            <a:t>Who reports allegations of sexual harassment/violence that takes place on or off campus to the Title IX Coordinator or deputies to maximize the institution's ability to investigate and potentially address and eliminate sexual harassment/violence</a:t>
          </a:r>
          <a:endParaRPr lang="en-US" dirty="0"/>
        </a:p>
      </dgm:t>
    </dgm:pt>
    <dgm:pt modelId="{49F330F3-90A4-4AF7-8BAB-4F8028A0DDB4}" type="parTrans" cxnId="{6BF9BBA7-E0C0-4F38-B4F9-336D6A74FE38}">
      <dgm:prSet/>
      <dgm:spPr/>
      <dgm:t>
        <a:bodyPr/>
        <a:lstStyle/>
        <a:p>
          <a:endParaRPr lang="en-US"/>
        </a:p>
      </dgm:t>
    </dgm:pt>
    <dgm:pt modelId="{1AEA5D81-0D9E-4598-B17D-673421741800}" type="sibTrans" cxnId="{6BF9BBA7-E0C0-4F38-B4F9-336D6A74FE38}">
      <dgm:prSet/>
      <dgm:spPr/>
      <dgm:t>
        <a:bodyPr/>
        <a:lstStyle/>
        <a:p>
          <a:endParaRPr lang="en-US"/>
        </a:p>
      </dgm:t>
    </dgm:pt>
    <dgm:pt modelId="{A6B848BD-1467-44A1-A549-A170E6A966F7}" type="pres">
      <dgm:prSet presAssocID="{B1D8C575-8596-4212-980A-ED2A1D6E183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BA17AD5-74AD-4B44-AA8B-091829D59AF5}" type="pres">
      <dgm:prSet presAssocID="{BE12E645-8787-43F9-BB3F-2A510F43B74C}" presName="thickLine" presStyleLbl="alignNode1" presStyleIdx="0" presStyleCnt="1"/>
      <dgm:spPr/>
    </dgm:pt>
    <dgm:pt modelId="{0FDB8FF7-7CED-442E-AF8F-A0210572D689}" type="pres">
      <dgm:prSet presAssocID="{BE12E645-8787-43F9-BB3F-2A510F43B74C}" presName="horz1" presStyleCnt="0"/>
      <dgm:spPr/>
    </dgm:pt>
    <dgm:pt modelId="{2421D3B9-A39F-4F31-9C5B-8FA63E1E3DEF}" type="pres">
      <dgm:prSet presAssocID="{BE12E645-8787-43F9-BB3F-2A510F43B74C}" presName="tx1" presStyleLbl="revTx" presStyleIdx="0" presStyleCnt="5"/>
      <dgm:spPr/>
      <dgm:t>
        <a:bodyPr/>
        <a:lstStyle/>
        <a:p>
          <a:endParaRPr lang="en-US"/>
        </a:p>
      </dgm:t>
    </dgm:pt>
    <dgm:pt modelId="{72247503-BD95-4092-861A-05213ADEF19B}" type="pres">
      <dgm:prSet presAssocID="{BE12E645-8787-43F9-BB3F-2A510F43B74C}" presName="vert1" presStyleCnt="0"/>
      <dgm:spPr/>
    </dgm:pt>
    <dgm:pt modelId="{6A0A21F4-5784-4A61-8F99-B47F32C7E03E}" type="pres">
      <dgm:prSet presAssocID="{11FDD41D-BE12-445F-9A54-1BE7EBCD2EFE}" presName="vertSpace2a" presStyleCnt="0"/>
      <dgm:spPr/>
    </dgm:pt>
    <dgm:pt modelId="{0430A53B-28DC-42A6-80B0-FD183241E02F}" type="pres">
      <dgm:prSet presAssocID="{11FDD41D-BE12-445F-9A54-1BE7EBCD2EFE}" presName="horz2" presStyleCnt="0"/>
      <dgm:spPr/>
    </dgm:pt>
    <dgm:pt modelId="{C5555996-FC52-48C8-AF26-2D50B021D2E3}" type="pres">
      <dgm:prSet presAssocID="{11FDD41D-BE12-445F-9A54-1BE7EBCD2EFE}" presName="horzSpace2" presStyleCnt="0"/>
      <dgm:spPr/>
    </dgm:pt>
    <dgm:pt modelId="{C5016FE7-1A51-4232-AA5F-4FEEF599C437}" type="pres">
      <dgm:prSet presAssocID="{11FDD41D-BE12-445F-9A54-1BE7EBCD2EFE}" presName="tx2" presStyleLbl="revTx" presStyleIdx="1" presStyleCnt="5"/>
      <dgm:spPr/>
      <dgm:t>
        <a:bodyPr/>
        <a:lstStyle/>
        <a:p>
          <a:endParaRPr lang="en-US"/>
        </a:p>
      </dgm:t>
    </dgm:pt>
    <dgm:pt modelId="{58ABF2AA-63C2-4208-A466-546C798870E4}" type="pres">
      <dgm:prSet presAssocID="{11FDD41D-BE12-445F-9A54-1BE7EBCD2EFE}" presName="vert2" presStyleCnt="0"/>
      <dgm:spPr/>
    </dgm:pt>
    <dgm:pt modelId="{D6D733C7-9F47-42BF-9F5B-2CF4B7B66A7C}" type="pres">
      <dgm:prSet presAssocID="{11FDD41D-BE12-445F-9A54-1BE7EBCD2EFE}" presName="thinLine2b" presStyleLbl="callout" presStyleIdx="0" presStyleCnt="4"/>
      <dgm:spPr/>
    </dgm:pt>
    <dgm:pt modelId="{6C43D90F-564F-4F79-9AD7-9C844F569BB9}" type="pres">
      <dgm:prSet presAssocID="{11FDD41D-BE12-445F-9A54-1BE7EBCD2EFE}" presName="vertSpace2b" presStyleCnt="0"/>
      <dgm:spPr/>
    </dgm:pt>
    <dgm:pt modelId="{E0CCE116-EDFE-4282-BB98-6D7C553DB39D}" type="pres">
      <dgm:prSet presAssocID="{903A3636-A6EF-4BA6-9F91-DD5340F1141C}" presName="horz2" presStyleCnt="0"/>
      <dgm:spPr/>
    </dgm:pt>
    <dgm:pt modelId="{616747F9-A3E5-4D1B-9612-DE6C1C0F3AAD}" type="pres">
      <dgm:prSet presAssocID="{903A3636-A6EF-4BA6-9F91-DD5340F1141C}" presName="horzSpace2" presStyleCnt="0"/>
      <dgm:spPr/>
    </dgm:pt>
    <dgm:pt modelId="{BC1DF32E-7EFD-4110-BC65-32D467A4E690}" type="pres">
      <dgm:prSet presAssocID="{903A3636-A6EF-4BA6-9F91-DD5340F1141C}" presName="tx2" presStyleLbl="revTx" presStyleIdx="2" presStyleCnt="5"/>
      <dgm:spPr/>
      <dgm:t>
        <a:bodyPr/>
        <a:lstStyle/>
        <a:p>
          <a:endParaRPr lang="en-US"/>
        </a:p>
      </dgm:t>
    </dgm:pt>
    <dgm:pt modelId="{73D6EC72-5C95-4EC1-9DE8-D5A28E09DBA3}" type="pres">
      <dgm:prSet presAssocID="{903A3636-A6EF-4BA6-9F91-DD5340F1141C}" presName="vert2" presStyleCnt="0"/>
      <dgm:spPr/>
    </dgm:pt>
    <dgm:pt modelId="{30450CE8-028B-4D41-838E-2C8AE86A3DDE}" type="pres">
      <dgm:prSet presAssocID="{903A3636-A6EF-4BA6-9F91-DD5340F1141C}" presName="thinLine2b" presStyleLbl="callout" presStyleIdx="1" presStyleCnt="4"/>
      <dgm:spPr/>
    </dgm:pt>
    <dgm:pt modelId="{0DB79F9E-1017-433F-80C4-C9E143B7AEE6}" type="pres">
      <dgm:prSet presAssocID="{903A3636-A6EF-4BA6-9F91-DD5340F1141C}" presName="vertSpace2b" presStyleCnt="0"/>
      <dgm:spPr/>
    </dgm:pt>
    <dgm:pt modelId="{AA4E2913-5B5D-4D36-B96E-80C498C458D3}" type="pres">
      <dgm:prSet presAssocID="{9C571C02-451B-4C38-8448-1104021F95C1}" presName="horz2" presStyleCnt="0"/>
      <dgm:spPr/>
    </dgm:pt>
    <dgm:pt modelId="{9FCFC36C-AF58-4306-B609-7A372F230405}" type="pres">
      <dgm:prSet presAssocID="{9C571C02-451B-4C38-8448-1104021F95C1}" presName="horzSpace2" presStyleCnt="0"/>
      <dgm:spPr/>
    </dgm:pt>
    <dgm:pt modelId="{C7BF8FB9-6347-4376-916C-322498FFDA79}" type="pres">
      <dgm:prSet presAssocID="{9C571C02-451B-4C38-8448-1104021F95C1}" presName="tx2" presStyleLbl="revTx" presStyleIdx="3" presStyleCnt="5"/>
      <dgm:spPr/>
      <dgm:t>
        <a:bodyPr/>
        <a:lstStyle/>
        <a:p>
          <a:endParaRPr lang="en-US"/>
        </a:p>
      </dgm:t>
    </dgm:pt>
    <dgm:pt modelId="{B22757E2-909F-4A4E-8E68-18DD8D7F9176}" type="pres">
      <dgm:prSet presAssocID="{9C571C02-451B-4C38-8448-1104021F95C1}" presName="vert2" presStyleCnt="0"/>
      <dgm:spPr/>
    </dgm:pt>
    <dgm:pt modelId="{88434FBB-3D73-44F2-A786-2E9BB31E5195}" type="pres">
      <dgm:prSet presAssocID="{9C571C02-451B-4C38-8448-1104021F95C1}" presName="thinLine2b" presStyleLbl="callout" presStyleIdx="2" presStyleCnt="4"/>
      <dgm:spPr/>
    </dgm:pt>
    <dgm:pt modelId="{775A0291-24C9-4077-93B7-32965EC7D4CD}" type="pres">
      <dgm:prSet presAssocID="{9C571C02-451B-4C38-8448-1104021F95C1}" presName="vertSpace2b" presStyleCnt="0"/>
      <dgm:spPr/>
    </dgm:pt>
    <dgm:pt modelId="{9C105967-B6B8-4BAB-AAB8-0B0033B42B92}" type="pres">
      <dgm:prSet presAssocID="{B02A91F3-ADCF-48C4-BA97-C1F069866F88}" presName="horz2" presStyleCnt="0"/>
      <dgm:spPr/>
    </dgm:pt>
    <dgm:pt modelId="{443949DC-3809-4BE5-B64B-3F6B99E83470}" type="pres">
      <dgm:prSet presAssocID="{B02A91F3-ADCF-48C4-BA97-C1F069866F88}" presName="horzSpace2" presStyleCnt="0"/>
      <dgm:spPr/>
    </dgm:pt>
    <dgm:pt modelId="{1596D372-46C3-4447-AF87-4126307F606E}" type="pres">
      <dgm:prSet presAssocID="{B02A91F3-ADCF-48C4-BA97-C1F069866F88}" presName="tx2" presStyleLbl="revTx" presStyleIdx="4" presStyleCnt="5"/>
      <dgm:spPr/>
      <dgm:t>
        <a:bodyPr/>
        <a:lstStyle/>
        <a:p>
          <a:endParaRPr lang="en-US"/>
        </a:p>
      </dgm:t>
    </dgm:pt>
    <dgm:pt modelId="{2E1FC4C0-F1F2-4588-8C58-14089C9DF0DF}" type="pres">
      <dgm:prSet presAssocID="{B02A91F3-ADCF-48C4-BA97-C1F069866F88}" presName="vert2" presStyleCnt="0"/>
      <dgm:spPr/>
    </dgm:pt>
    <dgm:pt modelId="{D8B8DB6D-A0C1-480F-BACC-C84953AE33C7}" type="pres">
      <dgm:prSet presAssocID="{B02A91F3-ADCF-48C4-BA97-C1F069866F88}" presName="thinLine2b" presStyleLbl="callout" presStyleIdx="3" presStyleCnt="4"/>
      <dgm:spPr/>
    </dgm:pt>
    <dgm:pt modelId="{00BB1457-E6C9-4326-A8C9-7DC08E8BE067}" type="pres">
      <dgm:prSet presAssocID="{B02A91F3-ADCF-48C4-BA97-C1F069866F88}" presName="vertSpace2b" presStyleCnt="0"/>
      <dgm:spPr/>
    </dgm:pt>
  </dgm:ptLst>
  <dgm:cxnLst>
    <dgm:cxn modelId="{147AF9D7-9FA0-4DC8-924A-ED2E7D6CD5CB}" type="presOf" srcId="{B1D8C575-8596-4212-980A-ED2A1D6E1836}" destId="{A6B848BD-1467-44A1-A549-A170E6A966F7}" srcOrd="0" destOrd="0" presId="urn:microsoft.com/office/officeart/2008/layout/LinedList"/>
    <dgm:cxn modelId="{6CD293C1-523F-46BD-A185-00128855739F}" srcId="{BE12E645-8787-43F9-BB3F-2A510F43B74C}" destId="{903A3636-A6EF-4BA6-9F91-DD5340F1141C}" srcOrd="1" destOrd="0" parTransId="{7856487D-F0F0-4CA7-B5CE-83B84FEDB67A}" sibTransId="{A08894A0-1026-4CDB-A9ED-13E459FF305B}"/>
    <dgm:cxn modelId="{ACB3FA5A-0052-4B75-8776-80D33E5CD314}" type="presOf" srcId="{B02A91F3-ADCF-48C4-BA97-C1F069866F88}" destId="{1596D372-46C3-4447-AF87-4126307F606E}" srcOrd="0" destOrd="0" presId="urn:microsoft.com/office/officeart/2008/layout/LinedList"/>
    <dgm:cxn modelId="{04EC02DA-856F-4B7C-8DE9-1705EBFA908D}" type="presOf" srcId="{11FDD41D-BE12-445F-9A54-1BE7EBCD2EFE}" destId="{C5016FE7-1A51-4232-AA5F-4FEEF599C437}" srcOrd="0" destOrd="0" presId="urn:microsoft.com/office/officeart/2008/layout/LinedList"/>
    <dgm:cxn modelId="{30CEDEE5-D9EE-4C76-AFC9-C66385C08765}" type="presOf" srcId="{9C571C02-451B-4C38-8448-1104021F95C1}" destId="{C7BF8FB9-6347-4376-916C-322498FFDA79}" srcOrd="0" destOrd="0" presId="urn:microsoft.com/office/officeart/2008/layout/LinedList"/>
    <dgm:cxn modelId="{908D5804-3B32-4836-AE9F-78BB2C468D2E}" srcId="{BE12E645-8787-43F9-BB3F-2A510F43B74C}" destId="{9C571C02-451B-4C38-8448-1104021F95C1}" srcOrd="2" destOrd="0" parTransId="{1355D1C4-FC63-425F-9FDF-BCE050C6F411}" sibTransId="{DC561208-DD6E-4BDC-B7C8-5DD0657B269A}"/>
    <dgm:cxn modelId="{571F3E19-D2E2-4A61-8E7C-6F28CF1E47AC}" type="presOf" srcId="{BE12E645-8787-43F9-BB3F-2A510F43B74C}" destId="{2421D3B9-A39F-4F31-9C5B-8FA63E1E3DEF}" srcOrd="0" destOrd="0" presId="urn:microsoft.com/office/officeart/2008/layout/LinedList"/>
    <dgm:cxn modelId="{83184578-8FAE-4BCB-869E-22F9835B868A}" type="presOf" srcId="{903A3636-A6EF-4BA6-9F91-DD5340F1141C}" destId="{BC1DF32E-7EFD-4110-BC65-32D467A4E690}" srcOrd="0" destOrd="0" presId="urn:microsoft.com/office/officeart/2008/layout/LinedList"/>
    <dgm:cxn modelId="{6BF9BBA7-E0C0-4F38-B4F9-336D6A74FE38}" srcId="{BE12E645-8787-43F9-BB3F-2A510F43B74C}" destId="{B02A91F3-ADCF-48C4-BA97-C1F069866F88}" srcOrd="3" destOrd="0" parTransId="{49F330F3-90A4-4AF7-8BAB-4F8028A0DDB4}" sibTransId="{1AEA5D81-0D9E-4598-B17D-673421741800}"/>
    <dgm:cxn modelId="{8AB5DE47-44F4-4A40-9925-42B171E1471D}" srcId="{B1D8C575-8596-4212-980A-ED2A1D6E1836}" destId="{BE12E645-8787-43F9-BB3F-2A510F43B74C}" srcOrd="0" destOrd="0" parTransId="{6DB5C592-D3F1-43C1-A53D-A08AE78D667A}" sibTransId="{0482C2C0-2081-4956-8433-1C6B9F8B77AD}"/>
    <dgm:cxn modelId="{DE79DB85-091F-47ED-B7B9-9E3400380B39}" srcId="{BE12E645-8787-43F9-BB3F-2A510F43B74C}" destId="{11FDD41D-BE12-445F-9A54-1BE7EBCD2EFE}" srcOrd="0" destOrd="0" parTransId="{A3CB6636-673D-419B-9E52-BF86CB0568DB}" sibTransId="{FA3AEBB0-1A21-4508-897D-E67725CBD1B8}"/>
    <dgm:cxn modelId="{E0E78B03-2540-411F-8515-3A51E27E5F3C}" type="presParOf" srcId="{A6B848BD-1467-44A1-A549-A170E6A966F7}" destId="{5BA17AD5-74AD-4B44-AA8B-091829D59AF5}" srcOrd="0" destOrd="0" presId="urn:microsoft.com/office/officeart/2008/layout/LinedList"/>
    <dgm:cxn modelId="{230D2CD1-2F79-480A-A7A4-85C555A82A74}" type="presParOf" srcId="{A6B848BD-1467-44A1-A549-A170E6A966F7}" destId="{0FDB8FF7-7CED-442E-AF8F-A0210572D689}" srcOrd="1" destOrd="0" presId="urn:microsoft.com/office/officeart/2008/layout/LinedList"/>
    <dgm:cxn modelId="{F6C3BAC0-E9B7-4A31-BC5C-9BCECEE6345C}" type="presParOf" srcId="{0FDB8FF7-7CED-442E-AF8F-A0210572D689}" destId="{2421D3B9-A39F-4F31-9C5B-8FA63E1E3DEF}" srcOrd="0" destOrd="0" presId="urn:microsoft.com/office/officeart/2008/layout/LinedList"/>
    <dgm:cxn modelId="{A9DAE293-1133-4DDD-BE79-CEA44EBF83F0}" type="presParOf" srcId="{0FDB8FF7-7CED-442E-AF8F-A0210572D689}" destId="{72247503-BD95-4092-861A-05213ADEF19B}" srcOrd="1" destOrd="0" presId="urn:microsoft.com/office/officeart/2008/layout/LinedList"/>
    <dgm:cxn modelId="{F4A5517A-1206-43D3-8A7B-D8DCA6B7FF4B}" type="presParOf" srcId="{72247503-BD95-4092-861A-05213ADEF19B}" destId="{6A0A21F4-5784-4A61-8F99-B47F32C7E03E}" srcOrd="0" destOrd="0" presId="urn:microsoft.com/office/officeart/2008/layout/LinedList"/>
    <dgm:cxn modelId="{D174BCC4-2D7D-4725-9C2E-7CA7E9D5EA87}" type="presParOf" srcId="{72247503-BD95-4092-861A-05213ADEF19B}" destId="{0430A53B-28DC-42A6-80B0-FD183241E02F}" srcOrd="1" destOrd="0" presId="urn:microsoft.com/office/officeart/2008/layout/LinedList"/>
    <dgm:cxn modelId="{782AC90F-06FE-43B4-B008-883B7A098980}" type="presParOf" srcId="{0430A53B-28DC-42A6-80B0-FD183241E02F}" destId="{C5555996-FC52-48C8-AF26-2D50B021D2E3}" srcOrd="0" destOrd="0" presId="urn:microsoft.com/office/officeart/2008/layout/LinedList"/>
    <dgm:cxn modelId="{39A668A9-26D4-485B-B229-158CF0B3D280}" type="presParOf" srcId="{0430A53B-28DC-42A6-80B0-FD183241E02F}" destId="{C5016FE7-1A51-4232-AA5F-4FEEF599C437}" srcOrd="1" destOrd="0" presId="urn:microsoft.com/office/officeart/2008/layout/LinedList"/>
    <dgm:cxn modelId="{5BE798E3-3356-44CA-8A8B-37F911805380}" type="presParOf" srcId="{0430A53B-28DC-42A6-80B0-FD183241E02F}" destId="{58ABF2AA-63C2-4208-A466-546C798870E4}" srcOrd="2" destOrd="0" presId="urn:microsoft.com/office/officeart/2008/layout/LinedList"/>
    <dgm:cxn modelId="{C4D8F81D-1386-4CF5-AB85-7667780CFF1F}" type="presParOf" srcId="{72247503-BD95-4092-861A-05213ADEF19B}" destId="{D6D733C7-9F47-42BF-9F5B-2CF4B7B66A7C}" srcOrd="2" destOrd="0" presId="urn:microsoft.com/office/officeart/2008/layout/LinedList"/>
    <dgm:cxn modelId="{63C13A51-E191-48AF-8442-AAAEAE3440EE}" type="presParOf" srcId="{72247503-BD95-4092-861A-05213ADEF19B}" destId="{6C43D90F-564F-4F79-9AD7-9C844F569BB9}" srcOrd="3" destOrd="0" presId="urn:microsoft.com/office/officeart/2008/layout/LinedList"/>
    <dgm:cxn modelId="{29DCBCC2-3407-4C3D-AB0C-C7486944E665}" type="presParOf" srcId="{72247503-BD95-4092-861A-05213ADEF19B}" destId="{E0CCE116-EDFE-4282-BB98-6D7C553DB39D}" srcOrd="4" destOrd="0" presId="urn:microsoft.com/office/officeart/2008/layout/LinedList"/>
    <dgm:cxn modelId="{4B7B87C3-3676-46ED-90EE-16242D15DF39}" type="presParOf" srcId="{E0CCE116-EDFE-4282-BB98-6D7C553DB39D}" destId="{616747F9-A3E5-4D1B-9612-DE6C1C0F3AAD}" srcOrd="0" destOrd="0" presId="urn:microsoft.com/office/officeart/2008/layout/LinedList"/>
    <dgm:cxn modelId="{2247344C-48C4-4D9A-BCD3-14720D3F1040}" type="presParOf" srcId="{E0CCE116-EDFE-4282-BB98-6D7C553DB39D}" destId="{BC1DF32E-7EFD-4110-BC65-32D467A4E690}" srcOrd="1" destOrd="0" presId="urn:microsoft.com/office/officeart/2008/layout/LinedList"/>
    <dgm:cxn modelId="{B02B0A56-279B-4EEA-AA4F-5A15BED58A83}" type="presParOf" srcId="{E0CCE116-EDFE-4282-BB98-6D7C553DB39D}" destId="{73D6EC72-5C95-4EC1-9DE8-D5A28E09DBA3}" srcOrd="2" destOrd="0" presId="urn:microsoft.com/office/officeart/2008/layout/LinedList"/>
    <dgm:cxn modelId="{99C434C3-916C-4693-B652-04E9AD31B704}" type="presParOf" srcId="{72247503-BD95-4092-861A-05213ADEF19B}" destId="{30450CE8-028B-4D41-838E-2C8AE86A3DDE}" srcOrd="5" destOrd="0" presId="urn:microsoft.com/office/officeart/2008/layout/LinedList"/>
    <dgm:cxn modelId="{D2C8DAA2-1356-4317-A2D6-AC9CEBCF90D5}" type="presParOf" srcId="{72247503-BD95-4092-861A-05213ADEF19B}" destId="{0DB79F9E-1017-433F-80C4-C9E143B7AEE6}" srcOrd="6" destOrd="0" presId="urn:microsoft.com/office/officeart/2008/layout/LinedList"/>
    <dgm:cxn modelId="{41E7DC41-E99C-4010-B7D0-D8AEC39D5606}" type="presParOf" srcId="{72247503-BD95-4092-861A-05213ADEF19B}" destId="{AA4E2913-5B5D-4D36-B96E-80C498C458D3}" srcOrd="7" destOrd="0" presId="urn:microsoft.com/office/officeart/2008/layout/LinedList"/>
    <dgm:cxn modelId="{125D8341-F657-4136-802B-C74BF25A3BE1}" type="presParOf" srcId="{AA4E2913-5B5D-4D36-B96E-80C498C458D3}" destId="{9FCFC36C-AF58-4306-B609-7A372F230405}" srcOrd="0" destOrd="0" presId="urn:microsoft.com/office/officeart/2008/layout/LinedList"/>
    <dgm:cxn modelId="{AACEEFAF-5AA8-4007-88F0-66D493C7503F}" type="presParOf" srcId="{AA4E2913-5B5D-4D36-B96E-80C498C458D3}" destId="{C7BF8FB9-6347-4376-916C-322498FFDA79}" srcOrd="1" destOrd="0" presId="urn:microsoft.com/office/officeart/2008/layout/LinedList"/>
    <dgm:cxn modelId="{39761E66-08AC-451D-8EF6-D64656AB1D6B}" type="presParOf" srcId="{AA4E2913-5B5D-4D36-B96E-80C498C458D3}" destId="{B22757E2-909F-4A4E-8E68-18DD8D7F9176}" srcOrd="2" destOrd="0" presId="urn:microsoft.com/office/officeart/2008/layout/LinedList"/>
    <dgm:cxn modelId="{A1FBDF5B-CEE2-469D-9C94-4CFB3ADCB137}" type="presParOf" srcId="{72247503-BD95-4092-861A-05213ADEF19B}" destId="{88434FBB-3D73-44F2-A786-2E9BB31E5195}" srcOrd="8" destOrd="0" presId="urn:microsoft.com/office/officeart/2008/layout/LinedList"/>
    <dgm:cxn modelId="{70CFE23F-9895-43EA-B8F4-ACBDD7828F44}" type="presParOf" srcId="{72247503-BD95-4092-861A-05213ADEF19B}" destId="{775A0291-24C9-4077-93B7-32965EC7D4CD}" srcOrd="9" destOrd="0" presId="urn:microsoft.com/office/officeart/2008/layout/LinedList"/>
    <dgm:cxn modelId="{3DD4F7C9-CA29-4B73-9DF4-3A2F82F33A18}" type="presParOf" srcId="{72247503-BD95-4092-861A-05213ADEF19B}" destId="{9C105967-B6B8-4BAB-AAB8-0B0033B42B92}" srcOrd="10" destOrd="0" presId="urn:microsoft.com/office/officeart/2008/layout/LinedList"/>
    <dgm:cxn modelId="{D2264A26-89C6-46AE-B45B-3C061FCFB309}" type="presParOf" srcId="{9C105967-B6B8-4BAB-AAB8-0B0033B42B92}" destId="{443949DC-3809-4BE5-B64B-3F6B99E83470}" srcOrd="0" destOrd="0" presId="urn:microsoft.com/office/officeart/2008/layout/LinedList"/>
    <dgm:cxn modelId="{82D1A58E-3BFA-4757-AC3B-EF76CDE654F2}" type="presParOf" srcId="{9C105967-B6B8-4BAB-AAB8-0B0033B42B92}" destId="{1596D372-46C3-4447-AF87-4126307F606E}" srcOrd="1" destOrd="0" presId="urn:microsoft.com/office/officeart/2008/layout/LinedList"/>
    <dgm:cxn modelId="{E7E9F986-7F89-4716-A317-8D6383DED9BE}" type="presParOf" srcId="{9C105967-B6B8-4BAB-AAB8-0B0033B42B92}" destId="{2E1FC4C0-F1F2-4588-8C58-14089C9DF0DF}" srcOrd="2" destOrd="0" presId="urn:microsoft.com/office/officeart/2008/layout/LinedList"/>
    <dgm:cxn modelId="{6250378C-1C2C-41A4-94A0-4D339B64C325}" type="presParOf" srcId="{72247503-BD95-4092-861A-05213ADEF19B}" destId="{D8B8DB6D-A0C1-480F-BACC-C84953AE33C7}" srcOrd="11" destOrd="0" presId="urn:microsoft.com/office/officeart/2008/layout/LinedList"/>
    <dgm:cxn modelId="{5603963D-48D7-4EBD-A83B-770EFECA79B5}" type="presParOf" srcId="{72247503-BD95-4092-861A-05213ADEF19B}" destId="{00BB1457-E6C9-4326-A8C9-7DC08E8BE067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1CA97C-AFEF-4C2D-9205-42DC260AE68D}" type="doc">
      <dgm:prSet loTypeId="urn:microsoft.com/office/officeart/2008/layout/Lin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FB0059E9-1F37-4CD4-839E-BA4A7CADC874}">
      <dgm:prSet phldrT="[Text]"/>
      <dgm:spPr/>
      <dgm:t>
        <a:bodyPr/>
        <a:lstStyle/>
        <a:p>
          <a:r>
            <a:rPr lang="en-US" b="1" dirty="0" smtClean="0"/>
            <a:t>Managers are Responsible Employees under Title IX</a:t>
          </a:r>
          <a:endParaRPr lang="en-US" dirty="0"/>
        </a:p>
      </dgm:t>
    </dgm:pt>
    <dgm:pt modelId="{E0A4B05D-BE02-4495-A65F-DA5141C5C8EE}" type="parTrans" cxnId="{6DBEA7A4-4226-40B2-AF44-5F7B42C5AE64}">
      <dgm:prSet/>
      <dgm:spPr/>
      <dgm:t>
        <a:bodyPr/>
        <a:lstStyle/>
        <a:p>
          <a:endParaRPr lang="en-US"/>
        </a:p>
      </dgm:t>
    </dgm:pt>
    <dgm:pt modelId="{BD765141-9C1C-44D6-A5D5-8EA7BE7EF1E3}" type="sibTrans" cxnId="{6DBEA7A4-4226-40B2-AF44-5F7B42C5AE64}">
      <dgm:prSet/>
      <dgm:spPr/>
      <dgm:t>
        <a:bodyPr/>
        <a:lstStyle/>
        <a:p>
          <a:endParaRPr lang="en-US"/>
        </a:p>
      </dgm:t>
    </dgm:pt>
    <dgm:pt modelId="{8E72FB26-91B8-416B-85E2-09EB6613A2B6}">
      <dgm:prSet custT="1"/>
      <dgm:spPr/>
      <dgm:t>
        <a:bodyPr/>
        <a:lstStyle/>
        <a:p>
          <a:r>
            <a:rPr lang="en-US" sz="2800" dirty="0" smtClean="0"/>
            <a:t>Caltech is required to take corrective action if a Responsible Employee is aware of harassment</a:t>
          </a:r>
        </a:p>
      </dgm:t>
    </dgm:pt>
    <dgm:pt modelId="{74B0E857-9C65-4370-BDB2-0E92F57C29EC}" type="parTrans" cxnId="{790C65F4-F2AC-4C88-ADE3-EC41878AC1EB}">
      <dgm:prSet/>
      <dgm:spPr/>
      <dgm:t>
        <a:bodyPr/>
        <a:lstStyle/>
        <a:p>
          <a:endParaRPr lang="en-US"/>
        </a:p>
      </dgm:t>
    </dgm:pt>
    <dgm:pt modelId="{822DFBFF-4029-4F02-97DB-155A10D123F8}" type="sibTrans" cxnId="{790C65F4-F2AC-4C88-ADE3-EC41878AC1EB}">
      <dgm:prSet/>
      <dgm:spPr/>
      <dgm:t>
        <a:bodyPr/>
        <a:lstStyle/>
        <a:p>
          <a:endParaRPr lang="en-US"/>
        </a:p>
      </dgm:t>
    </dgm:pt>
    <dgm:pt modelId="{35E830AF-BB3D-4741-93C4-2ED915B7606D}">
      <dgm:prSet custT="1"/>
      <dgm:spPr/>
      <dgm:t>
        <a:bodyPr/>
        <a:lstStyle/>
        <a:p>
          <a:r>
            <a:rPr lang="en-US" sz="2800" dirty="0" smtClean="0"/>
            <a:t>When you learn about an incident, you must contact the Title IX coordinator or a Deputy Title IX Coordinator</a:t>
          </a:r>
          <a:endParaRPr lang="en-US" sz="2800" dirty="0"/>
        </a:p>
      </dgm:t>
    </dgm:pt>
    <dgm:pt modelId="{07F731A8-4A0F-4C80-9CC5-0D44017BB73F}" type="parTrans" cxnId="{81AFC3F8-E5A3-428B-BD23-388B161A4722}">
      <dgm:prSet/>
      <dgm:spPr/>
      <dgm:t>
        <a:bodyPr/>
        <a:lstStyle/>
        <a:p>
          <a:endParaRPr lang="en-US"/>
        </a:p>
      </dgm:t>
    </dgm:pt>
    <dgm:pt modelId="{ED89FFFF-C15F-4D3D-93FD-1E61029280F4}" type="sibTrans" cxnId="{81AFC3F8-E5A3-428B-BD23-388B161A4722}">
      <dgm:prSet/>
      <dgm:spPr/>
      <dgm:t>
        <a:bodyPr/>
        <a:lstStyle/>
        <a:p>
          <a:endParaRPr lang="en-US"/>
        </a:p>
      </dgm:t>
    </dgm:pt>
    <dgm:pt modelId="{53983F6E-9B05-4F55-A506-FA4387DBB2C4}" type="pres">
      <dgm:prSet presAssocID="{1B1CA97C-AFEF-4C2D-9205-42DC260AE68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D1A538-C044-4A3E-9D63-D5B20C7C18F1}" type="pres">
      <dgm:prSet presAssocID="{FB0059E9-1F37-4CD4-839E-BA4A7CADC874}" presName="thickLine" presStyleLbl="alignNode1" presStyleIdx="0" presStyleCnt="1"/>
      <dgm:spPr/>
    </dgm:pt>
    <dgm:pt modelId="{53597606-6FF5-4C42-94E5-48456681E513}" type="pres">
      <dgm:prSet presAssocID="{FB0059E9-1F37-4CD4-839E-BA4A7CADC874}" presName="horz1" presStyleCnt="0"/>
      <dgm:spPr/>
    </dgm:pt>
    <dgm:pt modelId="{63B2632B-1EB6-41B6-9FD2-86D3E208BB3B}" type="pres">
      <dgm:prSet presAssocID="{FB0059E9-1F37-4CD4-839E-BA4A7CADC874}" presName="tx1" presStyleLbl="revTx" presStyleIdx="0" presStyleCnt="3" custScaleX="133010"/>
      <dgm:spPr/>
      <dgm:t>
        <a:bodyPr/>
        <a:lstStyle/>
        <a:p>
          <a:endParaRPr lang="en-US"/>
        </a:p>
      </dgm:t>
    </dgm:pt>
    <dgm:pt modelId="{E96E44A5-0218-4271-A606-87524323A09A}" type="pres">
      <dgm:prSet presAssocID="{FB0059E9-1F37-4CD4-839E-BA4A7CADC874}" presName="vert1" presStyleCnt="0"/>
      <dgm:spPr/>
    </dgm:pt>
    <dgm:pt modelId="{D79B8830-6426-4095-9322-0B0A39C6CDDB}" type="pres">
      <dgm:prSet presAssocID="{8E72FB26-91B8-416B-85E2-09EB6613A2B6}" presName="vertSpace2a" presStyleCnt="0"/>
      <dgm:spPr/>
    </dgm:pt>
    <dgm:pt modelId="{D61F1648-D0C9-42E5-84CF-9780C8FC0E39}" type="pres">
      <dgm:prSet presAssocID="{8E72FB26-91B8-416B-85E2-09EB6613A2B6}" presName="horz2" presStyleCnt="0"/>
      <dgm:spPr/>
    </dgm:pt>
    <dgm:pt modelId="{0A0DDB8F-3E55-4F51-B8C6-3257D85904E0}" type="pres">
      <dgm:prSet presAssocID="{8E72FB26-91B8-416B-85E2-09EB6613A2B6}" presName="horzSpace2" presStyleCnt="0"/>
      <dgm:spPr/>
    </dgm:pt>
    <dgm:pt modelId="{ACC78574-D041-4A59-939A-2CBCFBE71894}" type="pres">
      <dgm:prSet presAssocID="{8E72FB26-91B8-416B-85E2-09EB6613A2B6}" presName="tx2" presStyleLbl="revTx" presStyleIdx="1" presStyleCnt="3"/>
      <dgm:spPr/>
      <dgm:t>
        <a:bodyPr/>
        <a:lstStyle/>
        <a:p>
          <a:endParaRPr lang="en-US"/>
        </a:p>
      </dgm:t>
    </dgm:pt>
    <dgm:pt modelId="{D3C806C4-9A84-49D4-AEF8-01B17DBC7E2F}" type="pres">
      <dgm:prSet presAssocID="{8E72FB26-91B8-416B-85E2-09EB6613A2B6}" presName="vert2" presStyleCnt="0"/>
      <dgm:spPr/>
    </dgm:pt>
    <dgm:pt modelId="{6CAEC2AD-E7AF-405F-BACA-515148D2E7C9}" type="pres">
      <dgm:prSet presAssocID="{8E72FB26-91B8-416B-85E2-09EB6613A2B6}" presName="thinLine2b" presStyleLbl="callout" presStyleIdx="0" presStyleCnt="2"/>
      <dgm:spPr/>
    </dgm:pt>
    <dgm:pt modelId="{976F5604-5B8F-4B73-9295-EE877F7B8500}" type="pres">
      <dgm:prSet presAssocID="{8E72FB26-91B8-416B-85E2-09EB6613A2B6}" presName="vertSpace2b" presStyleCnt="0"/>
      <dgm:spPr/>
    </dgm:pt>
    <dgm:pt modelId="{AB3129BB-51B4-4C5C-BCE7-0C87EAC51DAE}" type="pres">
      <dgm:prSet presAssocID="{35E830AF-BB3D-4741-93C4-2ED915B7606D}" presName="horz2" presStyleCnt="0"/>
      <dgm:spPr/>
    </dgm:pt>
    <dgm:pt modelId="{05C93025-EFC8-4656-A645-4021B4E2C0B3}" type="pres">
      <dgm:prSet presAssocID="{35E830AF-BB3D-4741-93C4-2ED915B7606D}" presName="horzSpace2" presStyleCnt="0"/>
      <dgm:spPr/>
    </dgm:pt>
    <dgm:pt modelId="{456856D0-B44E-4F70-984E-7A887FB4EEB5}" type="pres">
      <dgm:prSet presAssocID="{35E830AF-BB3D-4741-93C4-2ED915B7606D}" presName="tx2" presStyleLbl="revTx" presStyleIdx="2" presStyleCnt="3"/>
      <dgm:spPr/>
      <dgm:t>
        <a:bodyPr/>
        <a:lstStyle/>
        <a:p>
          <a:endParaRPr lang="en-US"/>
        </a:p>
      </dgm:t>
    </dgm:pt>
    <dgm:pt modelId="{934A7651-9CD7-41AE-9458-9507754CA7F6}" type="pres">
      <dgm:prSet presAssocID="{35E830AF-BB3D-4741-93C4-2ED915B7606D}" presName="vert2" presStyleCnt="0"/>
      <dgm:spPr/>
    </dgm:pt>
    <dgm:pt modelId="{6FFA1C4D-F895-4280-8329-824ABC1A3018}" type="pres">
      <dgm:prSet presAssocID="{35E830AF-BB3D-4741-93C4-2ED915B7606D}" presName="thinLine2b" presStyleLbl="callout" presStyleIdx="1" presStyleCnt="2"/>
      <dgm:spPr/>
    </dgm:pt>
    <dgm:pt modelId="{25529B6E-2EC2-4A80-A43E-86C237B7AAB0}" type="pres">
      <dgm:prSet presAssocID="{35E830AF-BB3D-4741-93C4-2ED915B7606D}" presName="vertSpace2b" presStyleCnt="0"/>
      <dgm:spPr/>
    </dgm:pt>
  </dgm:ptLst>
  <dgm:cxnLst>
    <dgm:cxn modelId="{7041DD3B-D1EE-4DC0-B3EF-FDF03522A24A}" type="presOf" srcId="{35E830AF-BB3D-4741-93C4-2ED915B7606D}" destId="{456856D0-B44E-4F70-984E-7A887FB4EEB5}" srcOrd="0" destOrd="0" presId="urn:microsoft.com/office/officeart/2008/layout/LinedList"/>
    <dgm:cxn modelId="{6DBEA7A4-4226-40B2-AF44-5F7B42C5AE64}" srcId="{1B1CA97C-AFEF-4C2D-9205-42DC260AE68D}" destId="{FB0059E9-1F37-4CD4-839E-BA4A7CADC874}" srcOrd="0" destOrd="0" parTransId="{E0A4B05D-BE02-4495-A65F-DA5141C5C8EE}" sibTransId="{BD765141-9C1C-44D6-A5D5-8EA7BE7EF1E3}"/>
    <dgm:cxn modelId="{4A0729C1-210A-4479-8FAF-81413CEF3B93}" type="presOf" srcId="{8E72FB26-91B8-416B-85E2-09EB6613A2B6}" destId="{ACC78574-D041-4A59-939A-2CBCFBE71894}" srcOrd="0" destOrd="0" presId="urn:microsoft.com/office/officeart/2008/layout/LinedList"/>
    <dgm:cxn modelId="{BEA7AA0B-961B-4F00-AFCB-F908D21B0EA8}" type="presOf" srcId="{FB0059E9-1F37-4CD4-839E-BA4A7CADC874}" destId="{63B2632B-1EB6-41B6-9FD2-86D3E208BB3B}" srcOrd="0" destOrd="0" presId="urn:microsoft.com/office/officeart/2008/layout/LinedList"/>
    <dgm:cxn modelId="{790C65F4-F2AC-4C88-ADE3-EC41878AC1EB}" srcId="{FB0059E9-1F37-4CD4-839E-BA4A7CADC874}" destId="{8E72FB26-91B8-416B-85E2-09EB6613A2B6}" srcOrd="0" destOrd="0" parTransId="{74B0E857-9C65-4370-BDB2-0E92F57C29EC}" sibTransId="{822DFBFF-4029-4F02-97DB-155A10D123F8}"/>
    <dgm:cxn modelId="{0D21695B-B270-4C45-96F0-4F10DCEF881E}" type="presOf" srcId="{1B1CA97C-AFEF-4C2D-9205-42DC260AE68D}" destId="{53983F6E-9B05-4F55-A506-FA4387DBB2C4}" srcOrd="0" destOrd="0" presId="urn:microsoft.com/office/officeart/2008/layout/LinedList"/>
    <dgm:cxn modelId="{81AFC3F8-E5A3-428B-BD23-388B161A4722}" srcId="{FB0059E9-1F37-4CD4-839E-BA4A7CADC874}" destId="{35E830AF-BB3D-4741-93C4-2ED915B7606D}" srcOrd="1" destOrd="0" parTransId="{07F731A8-4A0F-4C80-9CC5-0D44017BB73F}" sibTransId="{ED89FFFF-C15F-4D3D-93FD-1E61029280F4}"/>
    <dgm:cxn modelId="{2C45FB1E-5800-4E38-893C-1C1F2F6BE109}" type="presParOf" srcId="{53983F6E-9B05-4F55-A506-FA4387DBB2C4}" destId="{91D1A538-C044-4A3E-9D63-D5B20C7C18F1}" srcOrd="0" destOrd="0" presId="urn:microsoft.com/office/officeart/2008/layout/LinedList"/>
    <dgm:cxn modelId="{AC458210-CDF8-4F5E-89D1-766963AB499E}" type="presParOf" srcId="{53983F6E-9B05-4F55-A506-FA4387DBB2C4}" destId="{53597606-6FF5-4C42-94E5-48456681E513}" srcOrd="1" destOrd="0" presId="urn:microsoft.com/office/officeart/2008/layout/LinedList"/>
    <dgm:cxn modelId="{1C5E1490-47AB-47C7-A05C-B56950479DE1}" type="presParOf" srcId="{53597606-6FF5-4C42-94E5-48456681E513}" destId="{63B2632B-1EB6-41B6-9FD2-86D3E208BB3B}" srcOrd="0" destOrd="0" presId="urn:microsoft.com/office/officeart/2008/layout/LinedList"/>
    <dgm:cxn modelId="{ACB569F2-69F9-414D-94BF-21CA8037037B}" type="presParOf" srcId="{53597606-6FF5-4C42-94E5-48456681E513}" destId="{E96E44A5-0218-4271-A606-87524323A09A}" srcOrd="1" destOrd="0" presId="urn:microsoft.com/office/officeart/2008/layout/LinedList"/>
    <dgm:cxn modelId="{1F00DC6C-315F-4360-8A2E-F398BB388813}" type="presParOf" srcId="{E96E44A5-0218-4271-A606-87524323A09A}" destId="{D79B8830-6426-4095-9322-0B0A39C6CDDB}" srcOrd="0" destOrd="0" presId="urn:microsoft.com/office/officeart/2008/layout/LinedList"/>
    <dgm:cxn modelId="{51FEBE86-6CC2-4F54-938F-F25C18E72D3C}" type="presParOf" srcId="{E96E44A5-0218-4271-A606-87524323A09A}" destId="{D61F1648-D0C9-42E5-84CF-9780C8FC0E39}" srcOrd="1" destOrd="0" presId="urn:microsoft.com/office/officeart/2008/layout/LinedList"/>
    <dgm:cxn modelId="{75EAAF25-4735-46A0-A2B7-1EB32DF5686A}" type="presParOf" srcId="{D61F1648-D0C9-42E5-84CF-9780C8FC0E39}" destId="{0A0DDB8F-3E55-4F51-B8C6-3257D85904E0}" srcOrd="0" destOrd="0" presId="urn:microsoft.com/office/officeart/2008/layout/LinedList"/>
    <dgm:cxn modelId="{AEA71065-BE0A-4A59-8B49-7349BD2C6D22}" type="presParOf" srcId="{D61F1648-D0C9-42E5-84CF-9780C8FC0E39}" destId="{ACC78574-D041-4A59-939A-2CBCFBE71894}" srcOrd="1" destOrd="0" presId="urn:microsoft.com/office/officeart/2008/layout/LinedList"/>
    <dgm:cxn modelId="{1B413644-BA3C-4103-A7FF-5490870A1516}" type="presParOf" srcId="{D61F1648-D0C9-42E5-84CF-9780C8FC0E39}" destId="{D3C806C4-9A84-49D4-AEF8-01B17DBC7E2F}" srcOrd="2" destOrd="0" presId="urn:microsoft.com/office/officeart/2008/layout/LinedList"/>
    <dgm:cxn modelId="{3E17B106-929D-4377-ACA3-1DCEF956E26E}" type="presParOf" srcId="{E96E44A5-0218-4271-A606-87524323A09A}" destId="{6CAEC2AD-E7AF-405F-BACA-515148D2E7C9}" srcOrd="2" destOrd="0" presId="urn:microsoft.com/office/officeart/2008/layout/LinedList"/>
    <dgm:cxn modelId="{ED4F16AF-80A1-4147-82F2-EA8D3E6E0ADF}" type="presParOf" srcId="{E96E44A5-0218-4271-A606-87524323A09A}" destId="{976F5604-5B8F-4B73-9295-EE877F7B8500}" srcOrd="3" destOrd="0" presId="urn:microsoft.com/office/officeart/2008/layout/LinedList"/>
    <dgm:cxn modelId="{52E756C4-DCBA-475F-A6A1-B634BC415B99}" type="presParOf" srcId="{E96E44A5-0218-4271-A606-87524323A09A}" destId="{AB3129BB-51B4-4C5C-BCE7-0C87EAC51DAE}" srcOrd="4" destOrd="0" presId="urn:microsoft.com/office/officeart/2008/layout/LinedList"/>
    <dgm:cxn modelId="{9369D84E-CEAF-46B8-80AF-8838AF38B48C}" type="presParOf" srcId="{AB3129BB-51B4-4C5C-BCE7-0C87EAC51DAE}" destId="{05C93025-EFC8-4656-A645-4021B4E2C0B3}" srcOrd="0" destOrd="0" presId="urn:microsoft.com/office/officeart/2008/layout/LinedList"/>
    <dgm:cxn modelId="{D73F1F64-AE6F-45A3-B2CA-2CD430F113B7}" type="presParOf" srcId="{AB3129BB-51B4-4C5C-BCE7-0C87EAC51DAE}" destId="{456856D0-B44E-4F70-984E-7A887FB4EEB5}" srcOrd="1" destOrd="0" presId="urn:microsoft.com/office/officeart/2008/layout/LinedList"/>
    <dgm:cxn modelId="{C58B1C7D-0222-4783-B8D7-11BF75F14AFB}" type="presParOf" srcId="{AB3129BB-51B4-4C5C-BCE7-0C87EAC51DAE}" destId="{934A7651-9CD7-41AE-9458-9507754CA7F6}" srcOrd="2" destOrd="0" presId="urn:microsoft.com/office/officeart/2008/layout/LinedList"/>
    <dgm:cxn modelId="{7D6FFEA2-7099-491A-B181-1F39A9C9B2E1}" type="presParOf" srcId="{E96E44A5-0218-4271-A606-87524323A09A}" destId="{6FFA1C4D-F895-4280-8329-824ABC1A3018}" srcOrd="5" destOrd="0" presId="urn:microsoft.com/office/officeart/2008/layout/LinedList"/>
    <dgm:cxn modelId="{5CFB2A27-7328-4F93-934D-77E21FF9B9DC}" type="presParOf" srcId="{E96E44A5-0218-4271-A606-87524323A09A}" destId="{25529B6E-2EC2-4A80-A43E-86C237B7AAB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119CC5-03ED-403A-9FFB-E2114A0D7C88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FFA1363-2F77-4EB8-9E30-705B99B0CE16}">
      <dgm:prSet phldrT="[Text]"/>
      <dgm:spPr/>
      <dgm:t>
        <a:bodyPr/>
        <a:lstStyle/>
        <a:p>
          <a:r>
            <a:rPr lang="en-US" b="1" dirty="0" smtClean="0"/>
            <a:t>To foster a sense of inclusion, safety, resilience, respect and engagement in support of a learning community</a:t>
          </a:r>
          <a:endParaRPr lang="en-US" dirty="0"/>
        </a:p>
      </dgm:t>
    </dgm:pt>
    <dgm:pt modelId="{64FEBE78-D5D7-40A6-92F5-1A21DE485977}" type="parTrans" cxnId="{47A96512-2004-4438-BE46-7B12DFF72507}">
      <dgm:prSet/>
      <dgm:spPr/>
      <dgm:t>
        <a:bodyPr/>
        <a:lstStyle/>
        <a:p>
          <a:endParaRPr lang="en-US"/>
        </a:p>
      </dgm:t>
    </dgm:pt>
    <dgm:pt modelId="{4D7BC387-0EC7-45F0-ACFA-E8828B711070}" type="sibTrans" cxnId="{47A96512-2004-4438-BE46-7B12DFF72507}">
      <dgm:prSet/>
      <dgm:spPr/>
      <dgm:t>
        <a:bodyPr/>
        <a:lstStyle/>
        <a:p>
          <a:endParaRPr lang="en-US"/>
        </a:p>
      </dgm:t>
    </dgm:pt>
    <dgm:pt modelId="{FB2D8D32-8DBC-4EF3-9E1D-1524D668761C}">
      <dgm:prSet/>
      <dgm:spPr/>
      <dgm:t>
        <a:bodyPr/>
        <a:lstStyle/>
        <a:p>
          <a:r>
            <a:rPr lang="en-US" b="1" dirty="0" smtClean="0"/>
            <a:t>Title IX: </a:t>
          </a:r>
          <a:r>
            <a:rPr lang="en-US" dirty="0" smtClean="0"/>
            <a:t>Report Title IX incidences to the Title IX Coordinator or a Deputy Coordinator</a:t>
          </a:r>
        </a:p>
      </dgm:t>
    </dgm:pt>
    <dgm:pt modelId="{56A8A650-51E6-4424-98D4-CCCA96B09B6D}" type="parTrans" cxnId="{73A367BD-F7F1-4AD4-A843-13C7D4584810}">
      <dgm:prSet/>
      <dgm:spPr/>
      <dgm:t>
        <a:bodyPr/>
        <a:lstStyle/>
        <a:p>
          <a:endParaRPr lang="en-US"/>
        </a:p>
      </dgm:t>
    </dgm:pt>
    <dgm:pt modelId="{D3E1A01A-1AEB-427D-946E-88EC6990C687}" type="sibTrans" cxnId="{73A367BD-F7F1-4AD4-A843-13C7D4584810}">
      <dgm:prSet/>
      <dgm:spPr/>
      <dgm:t>
        <a:bodyPr/>
        <a:lstStyle/>
        <a:p>
          <a:endParaRPr lang="en-US"/>
        </a:p>
      </dgm:t>
    </dgm:pt>
    <dgm:pt modelId="{7E1ADE7B-92DD-4729-9339-692037370141}">
      <dgm:prSet/>
      <dgm:spPr/>
      <dgm:t>
        <a:bodyPr/>
        <a:lstStyle/>
        <a:p>
          <a:r>
            <a:rPr lang="en-US" b="1" dirty="0" err="1" smtClean="0"/>
            <a:t>Clery</a:t>
          </a:r>
          <a:r>
            <a:rPr lang="en-US" b="1" dirty="0" smtClean="0"/>
            <a:t>: </a:t>
          </a:r>
          <a:r>
            <a:rPr lang="en-US" dirty="0" smtClean="0"/>
            <a:t>Report Incidences of crime to Security</a:t>
          </a:r>
        </a:p>
      </dgm:t>
    </dgm:pt>
    <dgm:pt modelId="{DF6EFBBA-DA8E-450F-AD7A-AA5A7F7B17B5}" type="parTrans" cxnId="{4A8827CA-C1E7-4D82-85C7-7BDE4544D15D}">
      <dgm:prSet/>
      <dgm:spPr/>
      <dgm:t>
        <a:bodyPr/>
        <a:lstStyle/>
        <a:p>
          <a:endParaRPr lang="en-US"/>
        </a:p>
      </dgm:t>
    </dgm:pt>
    <dgm:pt modelId="{8550273A-957C-44CA-A54E-66137D1A8848}" type="sibTrans" cxnId="{4A8827CA-C1E7-4D82-85C7-7BDE4544D15D}">
      <dgm:prSet/>
      <dgm:spPr/>
      <dgm:t>
        <a:bodyPr/>
        <a:lstStyle/>
        <a:p>
          <a:endParaRPr lang="en-US"/>
        </a:p>
      </dgm:t>
    </dgm:pt>
    <dgm:pt modelId="{6B451357-39A7-472C-8792-3734D1007FAD}" type="pres">
      <dgm:prSet presAssocID="{36119CC5-03ED-403A-9FFB-E2114A0D7C8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281F780-0222-4D41-995B-9DC72D3B6A3A}" type="pres">
      <dgm:prSet presAssocID="{2FFA1363-2F77-4EB8-9E30-705B99B0CE16}" presName="thickLine" presStyleLbl="alignNode1" presStyleIdx="0" presStyleCnt="1"/>
      <dgm:spPr/>
      <dgm:t>
        <a:bodyPr/>
        <a:lstStyle/>
        <a:p>
          <a:endParaRPr lang="en-US"/>
        </a:p>
      </dgm:t>
    </dgm:pt>
    <dgm:pt modelId="{1307DD8B-9BEC-4828-AB0B-774FE4BDCAD4}" type="pres">
      <dgm:prSet presAssocID="{2FFA1363-2F77-4EB8-9E30-705B99B0CE16}" presName="horz1" presStyleCnt="0"/>
      <dgm:spPr/>
      <dgm:t>
        <a:bodyPr/>
        <a:lstStyle/>
        <a:p>
          <a:endParaRPr lang="en-US"/>
        </a:p>
      </dgm:t>
    </dgm:pt>
    <dgm:pt modelId="{4E5AA83C-D41E-426C-86D7-AEB242838299}" type="pres">
      <dgm:prSet presAssocID="{2FFA1363-2F77-4EB8-9E30-705B99B0CE16}" presName="tx1" presStyleLbl="revTx" presStyleIdx="0" presStyleCnt="3"/>
      <dgm:spPr/>
      <dgm:t>
        <a:bodyPr/>
        <a:lstStyle/>
        <a:p>
          <a:endParaRPr lang="en-US"/>
        </a:p>
      </dgm:t>
    </dgm:pt>
    <dgm:pt modelId="{4D2D3908-E7EB-4949-A941-EE62EF1A028F}" type="pres">
      <dgm:prSet presAssocID="{2FFA1363-2F77-4EB8-9E30-705B99B0CE16}" presName="vert1" presStyleCnt="0"/>
      <dgm:spPr/>
      <dgm:t>
        <a:bodyPr/>
        <a:lstStyle/>
        <a:p>
          <a:endParaRPr lang="en-US"/>
        </a:p>
      </dgm:t>
    </dgm:pt>
    <dgm:pt modelId="{E720DEC1-4B7B-48FE-A09A-756C6254B0E5}" type="pres">
      <dgm:prSet presAssocID="{FB2D8D32-8DBC-4EF3-9E1D-1524D668761C}" presName="vertSpace2a" presStyleCnt="0"/>
      <dgm:spPr/>
      <dgm:t>
        <a:bodyPr/>
        <a:lstStyle/>
        <a:p>
          <a:endParaRPr lang="en-US"/>
        </a:p>
      </dgm:t>
    </dgm:pt>
    <dgm:pt modelId="{9F20B41F-4734-4452-9416-9BDA3D8D962F}" type="pres">
      <dgm:prSet presAssocID="{FB2D8D32-8DBC-4EF3-9E1D-1524D668761C}" presName="horz2" presStyleCnt="0"/>
      <dgm:spPr/>
      <dgm:t>
        <a:bodyPr/>
        <a:lstStyle/>
        <a:p>
          <a:endParaRPr lang="en-US"/>
        </a:p>
      </dgm:t>
    </dgm:pt>
    <dgm:pt modelId="{FC947100-5977-4D5F-94F2-FFBF799F654A}" type="pres">
      <dgm:prSet presAssocID="{FB2D8D32-8DBC-4EF3-9E1D-1524D668761C}" presName="horzSpace2" presStyleCnt="0"/>
      <dgm:spPr/>
      <dgm:t>
        <a:bodyPr/>
        <a:lstStyle/>
        <a:p>
          <a:endParaRPr lang="en-US"/>
        </a:p>
      </dgm:t>
    </dgm:pt>
    <dgm:pt modelId="{F4ACF8CB-9B34-47A3-B588-C030731532E9}" type="pres">
      <dgm:prSet presAssocID="{FB2D8D32-8DBC-4EF3-9E1D-1524D668761C}" presName="tx2" presStyleLbl="revTx" presStyleIdx="1" presStyleCnt="3"/>
      <dgm:spPr/>
      <dgm:t>
        <a:bodyPr/>
        <a:lstStyle/>
        <a:p>
          <a:endParaRPr lang="en-US"/>
        </a:p>
      </dgm:t>
    </dgm:pt>
    <dgm:pt modelId="{3CCB8EEF-7C07-4735-98C0-AE8DBFCB1F7E}" type="pres">
      <dgm:prSet presAssocID="{FB2D8D32-8DBC-4EF3-9E1D-1524D668761C}" presName="vert2" presStyleCnt="0"/>
      <dgm:spPr/>
      <dgm:t>
        <a:bodyPr/>
        <a:lstStyle/>
        <a:p>
          <a:endParaRPr lang="en-US"/>
        </a:p>
      </dgm:t>
    </dgm:pt>
    <dgm:pt modelId="{F389AB8F-D77F-4A35-A0D2-762772139559}" type="pres">
      <dgm:prSet presAssocID="{FB2D8D32-8DBC-4EF3-9E1D-1524D668761C}" presName="thinLine2b" presStyleLbl="callout" presStyleIdx="0" presStyleCnt="2"/>
      <dgm:spPr/>
      <dgm:t>
        <a:bodyPr/>
        <a:lstStyle/>
        <a:p>
          <a:endParaRPr lang="en-US"/>
        </a:p>
      </dgm:t>
    </dgm:pt>
    <dgm:pt modelId="{4E2BEED9-D320-4364-9F29-BEA914F183B8}" type="pres">
      <dgm:prSet presAssocID="{FB2D8D32-8DBC-4EF3-9E1D-1524D668761C}" presName="vertSpace2b" presStyleCnt="0"/>
      <dgm:spPr/>
      <dgm:t>
        <a:bodyPr/>
        <a:lstStyle/>
        <a:p>
          <a:endParaRPr lang="en-US"/>
        </a:p>
      </dgm:t>
    </dgm:pt>
    <dgm:pt modelId="{0ED903C6-31F3-4CD0-9E4B-66E630813DA8}" type="pres">
      <dgm:prSet presAssocID="{7E1ADE7B-92DD-4729-9339-692037370141}" presName="horz2" presStyleCnt="0"/>
      <dgm:spPr/>
      <dgm:t>
        <a:bodyPr/>
        <a:lstStyle/>
        <a:p>
          <a:endParaRPr lang="en-US"/>
        </a:p>
      </dgm:t>
    </dgm:pt>
    <dgm:pt modelId="{663E25D6-E495-403B-952A-05AC91F640F3}" type="pres">
      <dgm:prSet presAssocID="{7E1ADE7B-92DD-4729-9339-692037370141}" presName="horzSpace2" presStyleCnt="0"/>
      <dgm:spPr/>
      <dgm:t>
        <a:bodyPr/>
        <a:lstStyle/>
        <a:p>
          <a:endParaRPr lang="en-US"/>
        </a:p>
      </dgm:t>
    </dgm:pt>
    <dgm:pt modelId="{9B6D595B-EBBB-4003-BD1D-2202B830839E}" type="pres">
      <dgm:prSet presAssocID="{7E1ADE7B-92DD-4729-9339-692037370141}" presName="tx2" presStyleLbl="revTx" presStyleIdx="2" presStyleCnt="3"/>
      <dgm:spPr/>
      <dgm:t>
        <a:bodyPr/>
        <a:lstStyle/>
        <a:p>
          <a:endParaRPr lang="en-US"/>
        </a:p>
      </dgm:t>
    </dgm:pt>
    <dgm:pt modelId="{55B7F291-9627-44CD-A6DC-D6E452B715A5}" type="pres">
      <dgm:prSet presAssocID="{7E1ADE7B-92DD-4729-9339-692037370141}" presName="vert2" presStyleCnt="0"/>
      <dgm:spPr/>
      <dgm:t>
        <a:bodyPr/>
        <a:lstStyle/>
        <a:p>
          <a:endParaRPr lang="en-US"/>
        </a:p>
      </dgm:t>
    </dgm:pt>
    <dgm:pt modelId="{281F799E-A446-4784-B122-093CCDEDF3E4}" type="pres">
      <dgm:prSet presAssocID="{7E1ADE7B-92DD-4729-9339-692037370141}" presName="thinLine2b" presStyleLbl="callout" presStyleIdx="1" presStyleCnt="2"/>
      <dgm:spPr/>
      <dgm:t>
        <a:bodyPr/>
        <a:lstStyle/>
        <a:p>
          <a:endParaRPr lang="en-US"/>
        </a:p>
      </dgm:t>
    </dgm:pt>
    <dgm:pt modelId="{ECF1C373-4E1B-4EDE-9F10-578673CD3AB8}" type="pres">
      <dgm:prSet presAssocID="{7E1ADE7B-92DD-4729-9339-692037370141}" presName="vertSpace2b" presStyleCnt="0"/>
      <dgm:spPr/>
      <dgm:t>
        <a:bodyPr/>
        <a:lstStyle/>
        <a:p>
          <a:endParaRPr lang="en-US"/>
        </a:p>
      </dgm:t>
    </dgm:pt>
  </dgm:ptLst>
  <dgm:cxnLst>
    <dgm:cxn modelId="{C8D74717-4B86-4889-8D4D-6D4463E05ABE}" type="presOf" srcId="{7E1ADE7B-92DD-4729-9339-692037370141}" destId="{9B6D595B-EBBB-4003-BD1D-2202B830839E}" srcOrd="0" destOrd="0" presId="urn:microsoft.com/office/officeart/2008/layout/LinedList"/>
    <dgm:cxn modelId="{09CAF53C-1D13-4CEB-B1BC-A45EC6765598}" type="presOf" srcId="{2FFA1363-2F77-4EB8-9E30-705B99B0CE16}" destId="{4E5AA83C-D41E-426C-86D7-AEB242838299}" srcOrd="0" destOrd="0" presId="urn:microsoft.com/office/officeart/2008/layout/LinedList"/>
    <dgm:cxn modelId="{47A96512-2004-4438-BE46-7B12DFF72507}" srcId="{36119CC5-03ED-403A-9FFB-E2114A0D7C88}" destId="{2FFA1363-2F77-4EB8-9E30-705B99B0CE16}" srcOrd="0" destOrd="0" parTransId="{64FEBE78-D5D7-40A6-92F5-1A21DE485977}" sibTransId="{4D7BC387-0EC7-45F0-ACFA-E8828B711070}"/>
    <dgm:cxn modelId="{DC7950C8-01C3-45E5-8A2D-3CB80814ACA5}" type="presOf" srcId="{FB2D8D32-8DBC-4EF3-9E1D-1524D668761C}" destId="{F4ACF8CB-9B34-47A3-B588-C030731532E9}" srcOrd="0" destOrd="0" presId="urn:microsoft.com/office/officeart/2008/layout/LinedList"/>
    <dgm:cxn modelId="{73A367BD-F7F1-4AD4-A843-13C7D4584810}" srcId="{2FFA1363-2F77-4EB8-9E30-705B99B0CE16}" destId="{FB2D8D32-8DBC-4EF3-9E1D-1524D668761C}" srcOrd="0" destOrd="0" parTransId="{56A8A650-51E6-4424-98D4-CCCA96B09B6D}" sibTransId="{D3E1A01A-1AEB-427D-946E-88EC6990C687}"/>
    <dgm:cxn modelId="{272AE6F5-6348-406D-8FA0-8111D197317D}" type="presOf" srcId="{36119CC5-03ED-403A-9FFB-E2114A0D7C88}" destId="{6B451357-39A7-472C-8792-3734D1007FAD}" srcOrd="0" destOrd="0" presId="urn:microsoft.com/office/officeart/2008/layout/LinedList"/>
    <dgm:cxn modelId="{4A8827CA-C1E7-4D82-85C7-7BDE4544D15D}" srcId="{2FFA1363-2F77-4EB8-9E30-705B99B0CE16}" destId="{7E1ADE7B-92DD-4729-9339-692037370141}" srcOrd="1" destOrd="0" parTransId="{DF6EFBBA-DA8E-450F-AD7A-AA5A7F7B17B5}" sibTransId="{8550273A-957C-44CA-A54E-66137D1A8848}"/>
    <dgm:cxn modelId="{BDF8A67B-701B-47E9-837C-CEFD9C681884}" type="presParOf" srcId="{6B451357-39A7-472C-8792-3734D1007FAD}" destId="{B281F780-0222-4D41-995B-9DC72D3B6A3A}" srcOrd="0" destOrd="0" presId="urn:microsoft.com/office/officeart/2008/layout/LinedList"/>
    <dgm:cxn modelId="{2649F899-EAAE-4192-852E-2FB1A6A7EFF0}" type="presParOf" srcId="{6B451357-39A7-472C-8792-3734D1007FAD}" destId="{1307DD8B-9BEC-4828-AB0B-774FE4BDCAD4}" srcOrd="1" destOrd="0" presId="urn:microsoft.com/office/officeart/2008/layout/LinedList"/>
    <dgm:cxn modelId="{D3C08F2F-D88D-4FA0-9527-F06FEDD9EC4A}" type="presParOf" srcId="{1307DD8B-9BEC-4828-AB0B-774FE4BDCAD4}" destId="{4E5AA83C-D41E-426C-86D7-AEB242838299}" srcOrd="0" destOrd="0" presId="urn:microsoft.com/office/officeart/2008/layout/LinedList"/>
    <dgm:cxn modelId="{0B7C0716-E00D-41C4-8DB3-A2A698490F1A}" type="presParOf" srcId="{1307DD8B-9BEC-4828-AB0B-774FE4BDCAD4}" destId="{4D2D3908-E7EB-4949-A941-EE62EF1A028F}" srcOrd="1" destOrd="0" presId="urn:microsoft.com/office/officeart/2008/layout/LinedList"/>
    <dgm:cxn modelId="{114D14C6-C677-4012-A362-F5381317919C}" type="presParOf" srcId="{4D2D3908-E7EB-4949-A941-EE62EF1A028F}" destId="{E720DEC1-4B7B-48FE-A09A-756C6254B0E5}" srcOrd="0" destOrd="0" presId="urn:microsoft.com/office/officeart/2008/layout/LinedList"/>
    <dgm:cxn modelId="{99823869-7B3D-42DE-9A31-72D0261031A5}" type="presParOf" srcId="{4D2D3908-E7EB-4949-A941-EE62EF1A028F}" destId="{9F20B41F-4734-4452-9416-9BDA3D8D962F}" srcOrd="1" destOrd="0" presId="urn:microsoft.com/office/officeart/2008/layout/LinedList"/>
    <dgm:cxn modelId="{3E7A8DD3-CD97-4070-9A79-EDD7B0892D6C}" type="presParOf" srcId="{9F20B41F-4734-4452-9416-9BDA3D8D962F}" destId="{FC947100-5977-4D5F-94F2-FFBF799F654A}" srcOrd="0" destOrd="0" presId="urn:microsoft.com/office/officeart/2008/layout/LinedList"/>
    <dgm:cxn modelId="{7B2BC789-96F7-456F-BEAA-9626E85032A7}" type="presParOf" srcId="{9F20B41F-4734-4452-9416-9BDA3D8D962F}" destId="{F4ACF8CB-9B34-47A3-B588-C030731532E9}" srcOrd="1" destOrd="0" presId="urn:microsoft.com/office/officeart/2008/layout/LinedList"/>
    <dgm:cxn modelId="{DC430605-6DE5-477D-BBBE-B2EF863097DE}" type="presParOf" srcId="{9F20B41F-4734-4452-9416-9BDA3D8D962F}" destId="{3CCB8EEF-7C07-4735-98C0-AE8DBFCB1F7E}" srcOrd="2" destOrd="0" presId="urn:microsoft.com/office/officeart/2008/layout/LinedList"/>
    <dgm:cxn modelId="{97BB11B1-6D04-4A3A-B92C-572E478768C4}" type="presParOf" srcId="{4D2D3908-E7EB-4949-A941-EE62EF1A028F}" destId="{F389AB8F-D77F-4A35-A0D2-762772139559}" srcOrd="2" destOrd="0" presId="urn:microsoft.com/office/officeart/2008/layout/LinedList"/>
    <dgm:cxn modelId="{FBD2E954-735F-4FBB-B846-9CB0A0F4B158}" type="presParOf" srcId="{4D2D3908-E7EB-4949-A941-EE62EF1A028F}" destId="{4E2BEED9-D320-4364-9F29-BEA914F183B8}" srcOrd="3" destOrd="0" presId="urn:microsoft.com/office/officeart/2008/layout/LinedList"/>
    <dgm:cxn modelId="{6B608B04-B296-40B3-A009-B51F09793574}" type="presParOf" srcId="{4D2D3908-E7EB-4949-A941-EE62EF1A028F}" destId="{0ED903C6-31F3-4CD0-9E4B-66E630813DA8}" srcOrd="4" destOrd="0" presId="urn:microsoft.com/office/officeart/2008/layout/LinedList"/>
    <dgm:cxn modelId="{D934C610-4B7B-42BA-8379-C483A8E493B2}" type="presParOf" srcId="{0ED903C6-31F3-4CD0-9E4B-66E630813DA8}" destId="{663E25D6-E495-403B-952A-05AC91F640F3}" srcOrd="0" destOrd="0" presId="urn:microsoft.com/office/officeart/2008/layout/LinedList"/>
    <dgm:cxn modelId="{59ADB1C5-15C7-4203-A380-27AB49259CA7}" type="presParOf" srcId="{0ED903C6-31F3-4CD0-9E4B-66E630813DA8}" destId="{9B6D595B-EBBB-4003-BD1D-2202B830839E}" srcOrd="1" destOrd="0" presId="urn:microsoft.com/office/officeart/2008/layout/LinedList"/>
    <dgm:cxn modelId="{3CBF7E20-560A-4AAD-801D-6B67ABFA31CC}" type="presParOf" srcId="{0ED903C6-31F3-4CD0-9E4B-66E630813DA8}" destId="{55B7F291-9627-44CD-A6DC-D6E452B715A5}" srcOrd="2" destOrd="0" presId="urn:microsoft.com/office/officeart/2008/layout/LinedList"/>
    <dgm:cxn modelId="{0E7F0AF2-75F3-410F-B185-0518D7591692}" type="presParOf" srcId="{4D2D3908-E7EB-4949-A941-EE62EF1A028F}" destId="{281F799E-A446-4784-B122-093CCDEDF3E4}" srcOrd="5" destOrd="0" presId="urn:microsoft.com/office/officeart/2008/layout/LinedList"/>
    <dgm:cxn modelId="{EF97D768-73B5-47E5-9367-0DB533B05DB3}" type="presParOf" srcId="{4D2D3908-E7EB-4949-A941-EE62EF1A028F}" destId="{ECF1C373-4E1B-4EDE-9F10-578673CD3AB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3CE6C95-4396-47F6-8C72-16F1EDC4ADFF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E57018D-463C-4EDF-BF7A-6D1C5109088B}">
      <dgm:prSet/>
      <dgm:spPr/>
      <dgm:t>
        <a:bodyPr/>
        <a:lstStyle/>
        <a:p>
          <a:r>
            <a:rPr lang="en-US" smtClean="0"/>
            <a:t>Be supportive </a:t>
          </a:r>
          <a:endParaRPr lang="en-US" dirty="0"/>
        </a:p>
      </dgm:t>
    </dgm:pt>
    <dgm:pt modelId="{7E0B971C-DB82-4C46-B25A-785CC4BA111D}" type="parTrans" cxnId="{702707FA-1385-475A-AA55-1501CFFC26E2}">
      <dgm:prSet/>
      <dgm:spPr/>
      <dgm:t>
        <a:bodyPr/>
        <a:lstStyle/>
        <a:p>
          <a:endParaRPr lang="en-US"/>
        </a:p>
      </dgm:t>
    </dgm:pt>
    <dgm:pt modelId="{CF453E62-4C19-4D4F-A998-77B7FC8838A2}" type="sibTrans" cxnId="{702707FA-1385-475A-AA55-1501CFFC26E2}">
      <dgm:prSet/>
      <dgm:spPr/>
      <dgm:t>
        <a:bodyPr/>
        <a:lstStyle/>
        <a:p>
          <a:endParaRPr lang="en-US"/>
        </a:p>
      </dgm:t>
    </dgm:pt>
    <dgm:pt modelId="{6763C6CD-6C57-4546-AC7F-5D9F6D1BE267}">
      <dgm:prSet/>
      <dgm:spPr/>
      <dgm:t>
        <a:bodyPr/>
        <a:lstStyle/>
        <a:p>
          <a:r>
            <a:rPr lang="en-US" dirty="0" smtClean="0"/>
            <a:t>Validate feelings</a:t>
          </a:r>
        </a:p>
      </dgm:t>
    </dgm:pt>
    <dgm:pt modelId="{B1658F5F-5817-4D72-95D4-44548F6F0B64}" type="parTrans" cxnId="{D807F2EC-A0AC-4B84-A4E2-FC97A3F12AE9}">
      <dgm:prSet/>
      <dgm:spPr/>
      <dgm:t>
        <a:bodyPr/>
        <a:lstStyle/>
        <a:p>
          <a:endParaRPr lang="en-US"/>
        </a:p>
      </dgm:t>
    </dgm:pt>
    <dgm:pt modelId="{647B286B-FA04-46E3-8C5F-E73F02EC3A19}" type="sibTrans" cxnId="{D807F2EC-A0AC-4B84-A4E2-FC97A3F12AE9}">
      <dgm:prSet/>
      <dgm:spPr/>
      <dgm:t>
        <a:bodyPr/>
        <a:lstStyle/>
        <a:p>
          <a:endParaRPr lang="en-US"/>
        </a:p>
      </dgm:t>
    </dgm:pt>
    <dgm:pt modelId="{25C5D061-B45F-4184-A4AF-0B186A12052A}">
      <dgm:prSet/>
      <dgm:spPr/>
      <dgm:t>
        <a:bodyPr/>
        <a:lstStyle/>
        <a:p>
          <a:r>
            <a:rPr lang="en-US" dirty="0" smtClean="0"/>
            <a:t>Thank them for coming to you and trusting you</a:t>
          </a:r>
          <a:endParaRPr lang="en-US" dirty="0"/>
        </a:p>
      </dgm:t>
    </dgm:pt>
    <dgm:pt modelId="{399416D7-FE8C-4CE1-8765-B8716BF7BE8A}" type="parTrans" cxnId="{BAF561D9-C246-44E8-A5F2-740F1452B6A6}">
      <dgm:prSet/>
      <dgm:spPr/>
      <dgm:t>
        <a:bodyPr/>
        <a:lstStyle/>
        <a:p>
          <a:endParaRPr lang="en-US"/>
        </a:p>
      </dgm:t>
    </dgm:pt>
    <dgm:pt modelId="{58FAAA11-590A-4D54-92B2-8EC41275A53D}" type="sibTrans" cxnId="{BAF561D9-C246-44E8-A5F2-740F1452B6A6}">
      <dgm:prSet/>
      <dgm:spPr/>
      <dgm:t>
        <a:bodyPr/>
        <a:lstStyle/>
        <a:p>
          <a:endParaRPr lang="en-US"/>
        </a:p>
      </dgm:t>
    </dgm:pt>
    <dgm:pt modelId="{9B6FA5C5-BCFF-4B28-ADBD-62C6DA93A5F1}" type="pres">
      <dgm:prSet presAssocID="{93CE6C95-4396-47F6-8C72-16F1EDC4ADF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006A948-8C8C-4C69-AE14-EB264C412357}" type="pres">
      <dgm:prSet presAssocID="{CE57018D-463C-4EDF-BF7A-6D1C5109088B}" presName="thickLine" presStyleLbl="alignNode1" presStyleIdx="0" presStyleCnt="3"/>
      <dgm:spPr/>
      <dgm:t>
        <a:bodyPr/>
        <a:lstStyle/>
        <a:p>
          <a:endParaRPr lang="en-US"/>
        </a:p>
      </dgm:t>
    </dgm:pt>
    <dgm:pt modelId="{E576888C-C2B3-47EC-931E-935609A3FF8B}" type="pres">
      <dgm:prSet presAssocID="{CE57018D-463C-4EDF-BF7A-6D1C5109088B}" presName="horz1" presStyleCnt="0"/>
      <dgm:spPr/>
      <dgm:t>
        <a:bodyPr/>
        <a:lstStyle/>
        <a:p>
          <a:endParaRPr lang="en-US"/>
        </a:p>
      </dgm:t>
    </dgm:pt>
    <dgm:pt modelId="{FBED1DB7-7800-4EFA-A9CA-881C9B8D9E89}" type="pres">
      <dgm:prSet presAssocID="{CE57018D-463C-4EDF-BF7A-6D1C5109088B}" presName="tx1" presStyleLbl="revTx" presStyleIdx="0" presStyleCnt="3"/>
      <dgm:spPr/>
      <dgm:t>
        <a:bodyPr/>
        <a:lstStyle/>
        <a:p>
          <a:endParaRPr lang="en-US"/>
        </a:p>
      </dgm:t>
    </dgm:pt>
    <dgm:pt modelId="{EBEDEAE2-3CFF-4F8D-AB19-2301C535A974}" type="pres">
      <dgm:prSet presAssocID="{CE57018D-463C-4EDF-BF7A-6D1C5109088B}" presName="vert1" presStyleCnt="0"/>
      <dgm:spPr/>
      <dgm:t>
        <a:bodyPr/>
        <a:lstStyle/>
        <a:p>
          <a:endParaRPr lang="en-US"/>
        </a:p>
      </dgm:t>
    </dgm:pt>
    <dgm:pt modelId="{4D31F3CA-33F9-43D8-84C0-D4BA8B14D5D5}" type="pres">
      <dgm:prSet presAssocID="{6763C6CD-6C57-4546-AC7F-5D9F6D1BE267}" presName="thickLine" presStyleLbl="alignNode1" presStyleIdx="1" presStyleCnt="3"/>
      <dgm:spPr/>
      <dgm:t>
        <a:bodyPr/>
        <a:lstStyle/>
        <a:p>
          <a:endParaRPr lang="en-US"/>
        </a:p>
      </dgm:t>
    </dgm:pt>
    <dgm:pt modelId="{33F5BD48-D32B-4A00-AE56-2BE48F6BEEA1}" type="pres">
      <dgm:prSet presAssocID="{6763C6CD-6C57-4546-AC7F-5D9F6D1BE267}" presName="horz1" presStyleCnt="0"/>
      <dgm:spPr/>
      <dgm:t>
        <a:bodyPr/>
        <a:lstStyle/>
        <a:p>
          <a:endParaRPr lang="en-US"/>
        </a:p>
      </dgm:t>
    </dgm:pt>
    <dgm:pt modelId="{49E5706B-9B63-4E9E-82AF-601CC5A0EEE8}" type="pres">
      <dgm:prSet presAssocID="{6763C6CD-6C57-4546-AC7F-5D9F6D1BE267}" presName="tx1" presStyleLbl="revTx" presStyleIdx="1" presStyleCnt="3"/>
      <dgm:spPr/>
      <dgm:t>
        <a:bodyPr/>
        <a:lstStyle/>
        <a:p>
          <a:endParaRPr lang="en-US"/>
        </a:p>
      </dgm:t>
    </dgm:pt>
    <dgm:pt modelId="{97435A70-E83B-4146-931F-DF83B1784ADB}" type="pres">
      <dgm:prSet presAssocID="{6763C6CD-6C57-4546-AC7F-5D9F6D1BE267}" presName="vert1" presStyleCnt="0"/>
      <dgm:spPr/>
      <dgm:t>
        <a:bodyPr/>
        <a:lstStyle/>
        <a:p>
          <a:endParaRPr lang="en-US"/>
        </a:p>
      </dgm:t>
    </dgm:pt>
    <dgm:pt modelId="{05E7EC7B-6C05-48FB-B336-A7942B36115E}" type="pres">
      <dgm:prSet presAssocID="{25C5D061-B45F-4184-A4AF-0B186A12052A}" presName="thickLine" presStyleLbl="alignNode1" presStyleIdx="2" presStyleCnt="3"/>
      <dgm:spPr/>
      <dgm:t>
        <a:bodyPr/>
        <a:lstStyle/>
        <a:p>
          <a:endParaRPr lang="en-US"/>
        </a:p>
      </dgm:t>
    </dgm:pt>
    <dgm:pt modelId="{8D224609-F1A6-455C-A7F2-CF00E7241E7F}" type="pres">
      <dgm:prSet presAssocID="{25C5D061-B45F-4184-A4AF-0B186A12052A}" presName="horz1" presStyleCnt="0"/>
      <dgm:spPr/>
      <dgm:t>
        <a:bodyPr/>
        <a:lstStyle/>
        <a:p>
          <a:endParaRPr lang="en-US"/>
        </a:p>
      </dgm:t>
    </dgm:pt>
    <dgm:pt modelId="{EADDCD61-168B-46BD-B345-0CEF9C79D5CB}" type="pres">
      <dgm:prSet presAssocID="{25C5D061-B45F-4184-A4AF-0B186A12052A}" presName="tx1" presStyleLbl="revTx" presStyleIdx="2" presStyleCnt="3"/>
      <dgm:spPr/>
      <dgm:t>
        <a:bodyPr/>
        <a:lstStyle/>
        <a:p>
          <a:endParaRPr lang="en-US"/>
        </a:p>
      </dgm:t>
    </dgm:pt>
    <dgm:pt modelId="{2A6DB122-D264-4F5B-9E70-CA7998AA8ADC}" type="pres">
      <dgm:prSet presAssocID="{25C5D061-B45F-4184-A4AF-0B186A12052A}" presName="vert1" presStyleCnt="0"/>
      <dgm:spPr/>
      <dgm:t>
        <a:bodyPr/>
        <a:lstStyle/>
        <a:p>
          <a:endParaRPr lang="en-US"/>
        </a:p>
      </dgm:t>
    </dgm:pt>
  </dgm:ptLst>
  <dgm:cxnLst>
    <dgm:cxn modelId="{702707FA-1385-475A-AA55-1501CFFC26E2}" srcId="{93CE6C95-4396-47F6-8C72-16F1EDC4ADFF}" destId="{CE57018D-463C-4EDF-BF7A-6D1C5109088B}" srcOrd="0" destOrd="0" parTransId="{7E0B971C-DB82-4C46-B25A-785CC4BA111D}" sibTransId="{CF453E62-4C19-4D4F-A998-77B7FC8838A2}"/>
    <dgm:cxn modelId="{DB432BF9-4D85-4ED6-91D0-5FF15B7BC106}" type="presOf" srcId="{25C5D061-B45F-4184-A4AF-0B186A12052A}" destId="{EADDCD61-168B-46BD-B345-0CEF9C79D5CB}" srcOrd="0" destOrd="0" presId="urn:microsoft.com/office/officeart/2008/layout/LinedList"/>
    <dgm:cxn modelId="{FC25CF14-2DE5-4614-B4AB-8A07F23BC382}" type="presOf" srcId="{6763C6CD-6C57-4546-AC7F-5D9F6D1BE267}" destId="{49E5706B-9B63-4E9E-82AF-601CC5A0EEE8}" srcOrd="0" destOrd="0" presId="urn:microsoft.com/office/officeart/2008/layout/LinedList"/>
    <dgm:cxn modelId="{18078644-2562-48DE-8C35-A5C092700DD7}" type="presOf" srcId="{93CE6C95-4396-47F6-8C72-16F1EDC4ADFF}" destId="{9B6FA5C5-BCFF-4B28-ADBD-62C6DA93A5F1}" srcOrd="0" destOrd="0" presId="urn:microsoft.com/office/officeart/2008/layout/LinedList"/>
    <dgm:cxn modelId="{D807F2EC-A0AC-4B84-A4E2-FC97A3F12AE9}" srcId="{93CE6C95-4396-47F6-8C72-16F1EDC4ADFF}" destId="{6763C6CD-6C57-4546-AC7F-5D9F6D1BE267}" srcOrd="1" destOrd="0" parTransId="{B1658F5F-5817-4D72-95D4-44548F6F0B64}" sibTransId="{647B286B-FA04-46E3-8C5F-E73F02EC3A19}"/>
    <dgm:cxn modelId="{BAF561D9-C246-44E8-A5F2-740F1452B6A6}" srcId="{93CE6C95-4396-47F6-8C72-16F1EDC4ADFF}" destId="{25C5D061-B45F-4184-A4AF-0B186A12052A}" srcOrd="2" destOrd="0" parTransId="{399416D7-FE8C-4CE1-8765-B8716BF7BE8A}" sibTransId="{58FAAA11-590A-4D54-92B2-8EC41275A53D}"/>
    <dgm:cxn modelId="{E1DC290B-EBDF-4258-AC61-4F7E3318805F}" type="presOf" srcId="{CE57018D-463C-4EDF-BF7A-6D1C5109088B}" destId="{FBED1DB7-7800-4EFA-A9CA-881C9B8D9E89}" srcOrd="0" destOrd="0" presId="urn:microsoft.com/office/officeart/2008/layout/LinedList"/>
    <dgm:cxn modelId="{1F861439-9892-4FE6-AAE2-B2378D9FB193}" type="presParOf" srcId="{9B6FA5C5-BCFF-4B28-ADBD-62C6DA93A5F1}" destId="{0006A948-8C8C-4C69-AE14-EB264C412357}" srcOrd="0" destOrd="0" presId="urn:microsoft.com/office/officeart/2008/layout/LinedList"/>
    <dgm:cxn modelId="{E5B53B49-299B-43BC-8DEB-66C2A457F596}" type="presParOf" srcId="{9B6FA5C5-BCFF-4B28-ADBD-62C6DA93A5F1}" destId="{E576888C-C2B3-47EC-931E-935609A3FF8B}" srcOrd="1" destOrd="0" presId="urn:microsoft.com/office/officeart/2008/layout/LinedList"/>
    <dgm:cxn modelId="{2FA52F81-85E1-4FD1-A3EE-07C82BC0BD72}" type="presParOf" srcId="{E576888C-C2B3-47EC-931E-935609A3FF8B}" destId="{FBED1DB7-7800-4EFA-A9CA-881C9B8D9E89}" srcOrd="0" destOrd="0" presId="urn:microsoft.com/office/officeart/2008/layout/LinedList"/>
    <dgm:cxn modelId="{A8DEE366-4DB4-43F9-96BB-2A9A05782371}" type="presParOf" srcId="{E576888C-C2B3-47EC-931E-935609A3FF8B}" destId="{EBEDEAE2-3CFF-4F8D-AB19-2301C535A974}" srcOrd="1" destOrd="0" presId="urn:microsoft.com/office/officeart/2008/layout/LinedList"/>
    <dgm:cxn modelId="{15C0CAD8-E943-45BD-8AAA-0569B30B17E4}" type="presParOf" srcId="{9B6FA5C5-BCFF-4B28-ADBD-62C6DA93A5F1}" destId="{4D31F3CA-33F9-43D8-84C0-D4BA8B14D5D5}" srcOrd="2" destOrd="0" presId="urn:microsoft.com/office/officeart/2008/layout/LinedList"/>
    <dgm:cxn modelId="{D9CB7658-3C09-465F-8638-E6D4607447D2}" type="presParOf" srcId="{9B6FA5C5-BCFF-4B28-ADBD-62C6DA93A5F1}" destId="{33F5BD48-D32B-4A00-AE56-2BE48F6BEEA1}" srcOrd="3" destOrd="0" presId="urn:microsoft.com/office/officeart/2008/layout/LinedList"/>
    <dgm:cxn modelId="{52A5AF78-7F43-4AE2-96DC-4F3C3CE4C4BF}" type="presParOf" srcId="{33F5BD48-D32B-4A00-AE56-2BE48F6BEEA1}" destId="{49E5706B-9B63-4E9E-82AF-601CC5A0EEE8}" srcOrd="0" destOrd="0" presId="urn:microsoft.com/office/officeart/2008/layout/LinedList"/>
    <dgm:cxn modelId="{C4AF1197-F419-4CFA-8210-72D15D9D60C4}" type="presParOf" srcId="{33F5BD48-D32B-4A00-AE56-2BE48F6BEEA1}" destId="{97435A70-E83B-4146-931F-DF83B1784ADB}" srcOrd="1" destOrd="0" presId="urn:microsoft.com/office/officeart/2008/layout/LinedList"/>
    <dgm:cxn modelId="{52EFC54B-0A7D-4BD4-91EB-33928575E08A}" type="presParOf" srcId="{9B6FA5C5-BCFF-4B28-ADBD-62C6DA93A5F1}" destId="{05E7EC7B-6C05-48FB-B336-A7942B36115E}" srcOrd="4" destOrd="0" presId="urn:microsoft.com/office/officeart/2008/layout/LinedList"/>
    <dgm:cxn modelId="{BABF2E4B-34BC-4054-9187-07D97A9370D0}" type="presParOf" srcId="{9B6FA5C5-BCFF-4B28-ADBD-62C6DA93A5F1}" destId="{8D224609-F1A6-455C-A7F2-CF00E7241E7F}" srcOrd="5" destOrd="0" presId="urn:microsoft.com/office/officeart/2008/layout/LinedList"/>
    <dgm:cxn modelId="{EE20070F-798F-4767-B8B4-0C03D4105247}" type="presParOf" srcId="{8D224609-F1A6-455C-A7F2-CF00E7241E7F}" destId="{EADDCD61-168B-46BD-B345-0CEF9C79D5CB}" srcOrd="0" destOrd="0" presId="urn:microsoft.com/office/officeart/2008/layout/LinedList"/>
    <dgm:cxn modelId="{62B96865-CBC6-4CB9-BC85-F0D1D2CB0C5D}" type="presParOf" srcId="{8D224609-F1A6-455C-A7F2-CF00E7241E7F}" destId="{2A6DB122-D264-4F5B-9E70-CA7998AA8AD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ECE627C-4987-42DA-8029-91552B93393A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B75A0EC-225C-4A93-861D-555AF1AD5253}">
      <dgm:prSet phldrT="[Text]"/>
      <dgm:spPr/>
      <dgm:t>
        <a:bodyPr/>
        <a:lstStyle/>
        <a:p>
          <a:r>
            <a:rPr lang="en-US" dirty="0" smtClean="0"/>
            <a:t>You are here to make sure they are safe</a:t>
          </a:r>
          <a:endParaRPr lang="en-US" dirty="0"/>
        </a:p>
      </dgm:t>
    </dgm:pt>
    <dgm:pt modelId="{0A3C6229-49B5-4465-86F5-5716E4DAE184}" type="parTrans" cxnId="{F6189EFE-C0E5-48B3-AB10-BE289226BEBE}">
      <dgm:prSet/>
      <dgm:spPr/>
      <dgm:t>
        <a:bodyPr/>
        <a:lstStyle/>
        <a:p>
          <a:endParaRPr lang="en-US"/>
        </a:p>
      </dgm:t>
    </dgm:pt>
    <dgm:pt modelId="{3B418DAB-FA6B-4462-86EB-D66D136B364A}" type="sibTrans" cxnId="{F6189EFE-C0E5-48B3-AB10-BE289226BEBE}">
      <dgm:prSet/>
      <dgm:spPr/>
      <dgm:t>
        <a:bodyPr/>
        <a:lstStyle/>
        <a:p>
          <a:endParaRPr lang="en-US"/>
        </a:p>
      </dgm:t>
    </dgm:pt>
    <dgm:pt modelId="{CF57B021-9920-4CFC-BB73-B2CDC8D8F357}">
      <dgm:prSet/>
      <dgm:spPr/>
      <dgm:t>
        <a:bodyPr/>
        <a:lstStyle/>
        <a:p>
          <a:r>
            <a:rPr lang="en-US" dirty="0" smtClean="0"/>
            <a:t>Offer resources, including confidential resources and the Equity Office</a:t>
          </a:r>
          <a:endParaRPr lang="en-US" dirty="0"/>
        </a:p>
      </dgm:t>
    </dgm:pt>
    <dgm:pt modelId="{3C31390C-597C-45C8-8D38-63B28392EE57}" type="parTrans" cxnId="{E524BFFD-22AA-4419-9240-87CACE6FF516}">
      <dgm:prSet/>
      <dgm:spPr/>
      <dgm:t>
        <a:bodyPr/>
        <a:lstStyle/>
        <a:p>
          <a:endParaRPr lang="en-US"/>
        </a:p>
      </dgm:t>
    </dgm:pt>
    <dgm:pt modelId="{BEC69679-3B9F-4F1A-9F9F-F285BACC37AE}" type="sibTrans" cxnId="{E524BFFD-22AA-4419-9240-87CACE6FF516}">
      <dgm:prSet/>
      <dgm:spPr/>
      <dgm:t>
        <a:bodyPr/>
        <a:lstStyle/>
        <a:p>
          <a:endParaRPr lang="en-US"/>
        </a:p>
      </dgm:t>
    </dgm:pt>
    <dgm:pt modelId="{8A21E18F-5F99-4359-B7F5-E42D247128B7}">
      <dgm:prSet/>
      <dgm:spPr/>
      <dgm:t>
        <a:bodyPr/>
        <a:lstStyle/>
        <a:p>
          <a:r>
            <a:rPr lang="en-US" dirty="0" smtClean="0"/>
            <a:t>Inform the reporter that you will need to contact the Equity Office</a:t>
          </a:r>
          <a:endParaRPr lang="en-US" dirty="0"/>
        </a:p>
      </dgm:t>
    </dgm:pt>
    <dgm:pt modelId="{20BEE24B-45E8-4C9A-9789-DDD5257EEC2D}" type="parTrans" cxnId="{DB7A1EAC-06BF-4E79-9606-B462522DA13B}">
      <dgm:prSet/>
      <dgm:spPr/>
      <dgm:t>
        <a:bodyPr/>
        <a:lstStyle/>
        <a:p>
          <a:endParaRPr lang="en-US"/>
        </a:p>
      </dgm:t>
    </dgm:pt>
    <dgm:pt modelId="{180DED62-516D-4BE4-8D8A-38C2EB092A61}" type="sibTrans" cxnId="{DB7A1EAC-06BF-4E79-9606-B462522DA13B}">
      <dgm:prSet/>
      <dgm:spPr/>
      <dgm:t>
        <a:bodyPr/>
        <a:lstStyle/>
        <a:p>
          <a:endParaRPr lang="en-US"/>
        </a:p>
      </dgm:t>
    </dgm:pt>
    <dgm:pt modelId="{652BB38E-2367-4DF7-83D3-32ADA3C5438B}" type="pres">
      <dgm:prSet presAssocID="{FECE627C-4987-42DA-8029-91552B93393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1C73582-11E4-423C-B267-87F01A6F1AF6}" type="pres">
      <dgm:prSet presAssocID="{FB75A0EC-225C-4A93-861D-555AF1AD5253}" presName="thickLine" presStyleLbl="alignNode1" presStyleIdx="0" presStyleCnt="3"/>
      <dgm:spPr/>
      <dgm:t>
        <a:bodyPr/>
        <a:lstStyle/>
        <a:p>
          <a:endParaRPr lang="en-US"/>
        </a:p>
      </dgm:t>
    </dgm:pt>
    <dgm:pt modelId="{4BA86DC4-8492-4CBD-8DA0-9FF99587B800}" type="pres">
      <dgm:prSet presAssocID="{FB75A0EC-225C-4A93-861D-555AF1AD5253}" presName="horz1" presStyleCnt="0"/>
      <dgm:spPr/>
      <dgm:t>
        <a:bodyPr/>
        <a:lstStyle/>
        <a:p>
          <a:endParaRPr lang="en-US"/>
        </a:p>
      </dgm:t>
    </dgm:pt>
    <dgm:pt modelId="{26483597-C2A6-43B5-8887-B88141E8FF9F}" type="pres">
      <dgm:prSet presAssocID="{FB75A0EC-225C-4A93-861D-555AF1AD5253}" presName="tx1" presStyleLbl="revTx" presStyleIdx="0" presStyleCnt="3"/>
      <dgm:spPr/>
      <dgm:t>
        <a:bodyPr/>
        <a:lstStyle/>
        <a:p>
          <a:endParaRPr lang="en-US"/>
        </a:p>
      </dgm:t>
    </dgm:pt>
    <dgm:pt modelId="{6510C602-C6A7-4397-AEF7-FE379D46A1B2}" type="pres">
      <dgm:prSet presAssocID="{FB75A0EC-225C-4A93-861D-555AF1AD5253}" presName="vert1" presStyleCnt="0"/>
      <dgm:spPr/>
      <dgm:t>
        <a:bodyPr/>
        <a:lstStyle/>
        <a:p>
          <a:endParaRPr lang="en-US"/>
        </a:p>
      </dgm:t>
    </dgm:pt>
    <dgm:pt modelId="{53AF09CF-1F33-4BF7-9770-3254C9B31864}" type="pres">
      <dgm:prSet presAssocID="{CF57B021-9920-4CFC-BB73-B2CDC8D8F357}" presName="thickLine" presStyleLbl="alignNode1" presStyleIdx="1" presStyleCnt="3"/>
      <dgm:spPr/>
      <dgm:t>
        <a:bodyPr/>
        <a:lstStyle/>
        <a:p>
          <a:endParaRPr lang="en-US"/>
        </a:p>
      </dgm:t>
    </dgm:pt>
    <dgm:pt modelId="{8510D0F2-17C3-43DC-92FA-6A196614FB86}" type="pres">
      <dgm:prSet presAssocID="{CF57B021-9920-4CFC-BB73-B2CDC8D8F357}" presName="horz1" presStyleCnt="0"/>
      <dgm:spPr/>
      <dgm:t>
        <a:bodyPr/>
        <a:lstStyle/>
        <a:p>
          <a:endParaRPr lang="en-US"/>
        </a:p>
      </dgm:t>
    </dgm:pt>
    <dgm:pt modelId="{21D04F7A-90AD-4257-BBBB-60CDB00275EA}" type="pres">
      <dgm:prSet presAssocID="{CF57B021-9920-4CFC-BB73-B2CDC8D8F357}" presName="tx1" presStyleLbl="revTx" presStyleIdx="1" presStyleCnt="3"/>
      <dgm:spPr/>
      <dgm:t>
        <a:bodyPr/>
        <a:lstStyle/>
        <a:p>
          <a:endParaRPr lang="en-US"/>
        </a:p>
      </dgm:t>
    </dgm:pt>
    <dgm:pt modelId="{92A85BE8-EE41-4712-AF02-8D99CF8DAB28}" type="pres">
      <dgm:prSet presAssocID="{CF57B021-9920-4CFC-BB73-B2CDC8D8F357}" presName="vert1" presStyleCnt="0"/>
      <dgm:spPr/>
      <dgm:t>
        <a:bodyPr/>
        <a:lstStyle/>
        <a:p>
          <a:endParaRPr lang="en-US"/>
        </a:p>
      </dgm:t>
    </dgm:pt>
    <dgm:pt modelId="{C30E9CB8-F5B4-469B-B780-EEED5B49261F}" type="pres">
      <dgm:prSet presAssocID="{8A21E18F-5F99-4359-B7F5-E42D247128B7}" presName="thickLine" presStyleLbl="alignNode1" presStyleIdx="2" presStyleCnt="3"/>
      <dgm:spPr/>
      <dgm:t>
        <a:bodyPr/>
        <a:lstStyle/>
        <a:p>
          <a:endParaRPr lang="en-US"/>
        </a:p>
      </dgm:t>
    </dgm:pt>
    <dgm:pt modelId="{1C757EFC-201E-4E6E-9D72-81EBC0A4AE9E}" type="pres">
      <dgm:prSet presAssocID="{8A21E18F-5F99-4359-B7F5-E42D247128B7}" presName="horz1" presStyleCnt="0"/>
      <dgm:spPr/>
      <dgm:t>
        <a:bodyPr/>
        <a:lstStyle/>
        <a:p>
          <a:endParaRPr lang="en-US"/>
        </a:p>
      </dgm:t>
    </dgm:pt>
    <dgm:pt modelId="{70805A21-ED4A-4037-9425-A65F62496883}" type="pres">
      <dgm:prSet presAssocID="{8A21E18F-5F99-4359-B7F5-E42D247128B7}" presName="tx1" presStyleLbl="revTx" presStyleIdx="2" presStyleCnt="3"/>
      <dgm:spPr/>
      <dgm:t>
        <a:bodyPr/>
        <a:lstStyle/>
        <a:p>
          <a:endParaRPr lang="en-US"/>
        </a:p>
      </dgm:t>
    </dgm:pt>
    <dgm:pt modelId="{B1084614-58B5-4231-9041-128E44F8480E}" type="pres">
      <dgm:prSet presAssocID="{8A21E18F-5F99-4359-B7F5-E42D247128B7}" presName="vert1" presStyleCnt="0"/>
      <dgm:spPr/>
      <dgm:t>
        <a:bodyPr/>
        <a:lstStyle/>
        <a:p>
          <a:endParaRPr lang="en-US"/>
        </a:p>
      </dgm:t>
    </dgm:pt>
  </dgm:ptLst>
  <dgm:cxnLst>
    <dgm:cxn modelId="{D669D597-DF15-434C-8A0A-441BB0295B4C}" type="presOf" srcId="{CF57B021-9920-4CFC-BB73-B2CDC8D8F357}" destId="{21D04F7A-90AD-4257-BBBB-60CDB00275EA}" srcOrd="0" destOrd="0" presId="urn:microsoft.com/office/officeart/2008/layout/LinedList"/>
    <dgm:cxn modelId="{AC8803D3-ABB5-45CB-BEEA-28A18AB21E6C}" type="presOf" srcId="{8A21E18F-5F99-4359-B7F5-E42D247128B7}" destId="{70805A21-ED4A-4037-9425-A65F62496883}" srcOrd="0" destOrd="0" presId="urn:microsoft.com/office/officeart/2008/layout/LinedList"/>
    <dgm:cxn modelId="{4FA92CB3-F3AD-4FB4-8C2A-D222DA151425}" type="presOf" srcId="{FB75A0EC-225C-4A93-861D-555AF1AD5253}" destId="{26483597-C2A6-43B5-8887-B88141E8FF9F}" srcOrd="0" destOrd="0" presId="urn:microsoft.com/office/officeart/2008/layout/LinedList"/>
    <dgm:cxn modelId="{DAF0E1B7-294F-4AEF-9D5E-3C05EF3C8F1C}" type="presOf" srcId="{FECE627C-4987-42DA-8029-91552B93393A}" destId="{652BB38E-2367-4DF7-83D3-32ADA3C5438B}" srcOrd="0" destOrd="0" presId="urn:microsoft.com/office/officeart/2008/layout/LinedList"/>
    <dgm:cxn modelId="{E524BFFD-22AA-4419-9240-87CACE6FF516}" srcId="{FECE627C-4987-42DA-8029-91552B93393A}" destId="{CF57B021-9920-4CFC-BB73-B2CDC8D8F357}" srcOrd="1" destOrd="0" parTransId="{3C31390C-597C-45C8-8D38-63B28392EE57}" sibTransId="{BEC69679-3B9F-4F1A-9F9F-F285BACC37AE}"/>
    <dgm:cxn modelId="{F6189EFE-C0E5-48B3-AB10-BE289226BEBE}" srcId="{FECE627C-4987-42DA-8029-91552B93393A}" destId="{FB75A0EC-225C-4A93-861D-555AF1AD5253}" srcOrd="0" destOrd="0" parTransId="{0A3C6229-49B5-4465-86F5-5716E4DAE184}" sibTransId="{3B418DAB-FA6B-4462-86EB-D66D136B364A}"/>
    <dgm:cxn modelId="{DB7A1EAC-06BF-4E79-9606-B462522DA13B}" srcId="{FECE627C-4987-42DA-8029-91552B93393A}" destId="{8A21E18F-5F99-4359-B7F5-E42D247128B7}" srcOrd="2" destOrd="0" parTransId="{20BEE24B-45E8-4C9A-9789-DDD5257EEC2D}" sibTransId="{180DED62-516D-4BE4-8D8A-38C2EB092A61}"/>
    <dgm:cxn modelId="{D0612152-6E02-40DF-AD49-671020819022}" type="presParOf" srcId="{652BB38E-2367-4DF7-83D3-32ADA3C5438B}" destId="{F1C73582-11E4-423C-B267-87F01A6F1AF6}" srcOrd="0" destOrd="0" presId="urn:microsoft.com/office/officeart/2008/layout/LinedList"/>
    <dgm:cxn modelId="{E78E8AD9-0744-4744-8468-060D32D82E06}" type="presParOf" srcId="{652BB38E-2367-4DF7-83D3-32ADA3C5438B}" destId="{4BA86DC4-8492-4CBD-8DA0-9FF99587B800}" srcOrd="1" destOrd="0" presId="urn:microsoft.com/office/officeart/2008/layout/LinedList"/>
    <dgm:cxn modelId="{E25DA512-6033-4B5D-8DC1-0CA3183AF811}" type="presParOf" srcId="{4BA86DC4-8492-4CBD-8DA0-9FF99587B800}" destId="{26483597-C2A6-43B5-8887-B88141E8FF9F}" srcOrd="0" destOrd="0" presId="urn:microsoft.com/office/officeart/2008/layout/LinedList"/>
    <dgm:cxn modelId="{972061DD-C6E3-4FB2-BB34-F6F26B2C6A3B}" type="presParOf" srcId="{4BA86DC4-8492-4CBD-8DA0-9FF99587B800}" destId="{6510C602-C6A7-4397-AEF7-FE379D46A1B2}" srcOrd="1" destOrd="0" presId="urn:microsoft.com/office/officeart/2008/layout/LinedList"/>
    <dgm:cxn modelId="{B5B997A5-AE70-48F6-9D5E-E56F7DD8911A}" type="presParOf" srcId="{652BB38E-2367-4DF7-83D3-32ADA3C5438B}" destId="{53AF09CF-1F33-4BF7-9770-3254C9B31864}" srcOrd="2" destOrd="0" presId="urn:microsoft.com/office/officeart/2008/layout/LinedList"/>
    <dgm:cxn modelId="{85D80DE4-DB07-4D05-9FA1-F8BA536A1198}" type="presParOf" srcId="{652BB38E-2367-4DF7-83D3-32ADA3C5438B}" destId="{8510D0F2-17C3-43DC-92FA-6A196614FB86}" srcOrd="3" destOrd="0" presId="urn:microsoft.com/office/officeart/2008/layout/LinedList"/>
    <dgm:cxn modelId="{1BD6B6B6-9E20-4BFB-A749-92D3DF4F5199}" type="presParOf" srcId="{8510D0F2-17C3-43DC-92FA-6A196614FB86}" destId="{21D04F7A-90AD-4257-BBBB-60CDB00275EA}" srcOrd="0" destOrd="0" presId="urn:microsoft.com/office/officeart/2008/layout/LinedList"/>
    <dgm:cxn modelId="{344FF5B1-2B89-4E4C-981B-B648313A2F2C}" type="presParOf" srcId="{8510D0F2-17C3-43DC-92FA-6A196614FB86}" destId="{92A85BE8-EE41-4712-AF02-8D99CF8DAB28}" srcOrd="1" destOrd="0" presId="urn:microsoft.com/office/officeart/2008/layout/LinedList"/>
    <dgm:cxn modelId="{C4C51284-A6F7-49B6-B3CE-2FC3F987AFFA}" type="presParOf" srcId="{652BB38E-2367-4DF7-83D3-32ADA3C5438B}" destId="{C30E9CB8-F5B4-469B-B780-EEED5B49261F}" srcOrd="4" destOrd="0" presId="urn:microsoft.com/office/officeart/2008/layout/LinedList"/>
    <dgm:cxn modelId="{09A7F189-16B5-42DD-BB1B-DF77BDF4C72F}" type="presParOf" srcId="{652BB38E-2367-4DF7-83D3-32ADA3C5438B}" destId="{1C757EFC-201E-4E6E-9D72-81EBC0A4AE9E}" srcOrd="5" destOrd="0" presId="urn:microsoft.com/office/officeart/2008/layout/LinedList"/>
    <dgm:cxn modelId="{46100132-C655-4758-A6AB-6D74DFA60C3D}" type="presParOf" srcId="{1C757EFC-201E-4E6E-9D72-81EBC0A4AE9E}" destId="{70805A21-ED4A-4037-9425-A65F62496883}" srcOrd="0" destOrd="0" presId="urn:microsoft.com/office/officeart/2008/layout/LinedList"/>
    <dgm:cxn modelId="{5C61D8A2-2CA8-495E-B86E-DC309C162282}" type="presParOf" srcId="{1C757EFC-201E-4E6E-9D72-81EBC0A4AE9E}" destId="{B1084614-58B5-4231-9041-128E44F848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52C5243-F21C-49D2-A0FD-29C0C2B9E927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B1A5592-A3F7-49C4-94D9-16E953596F02}">
      <dgm:prSet phldrT="[Text]"/>
      <dgm:spPr/>
      <dgm:t>
        <a:bodyPr/>
        <a:lstStyle/>
        <a:p>
          <a:r>
            <a:rPr lang="en-US" dirty="0" smtClean="0"/>
            <a:t>Caltech has an obligation to look into an incident when it is reported to a Responsible Employee </a:t>
          </a:r>
          <a:endParaRPr lang="en-US" dirty="0"/>
        </a:p>
      </dgm:t>
    </dgm:pt>
    <dgm:pt modelId="{4322C516-0D5E-4E60-98E1-5E1CE655553B}" type="parTrans" cxnId="{EBAC0A72-34CA-4D27-877E-4742C01540F4}">
      <dgm:prSet/>
      <dgm:spPr/>
      <dgm:t>
        <a:bodyPr/>
        <a:lstStyle/>
        <a:p>
          <a:endParaRPr lang="en-US"/>
        </a:p>
      </dgm:t>
    </dgm:pt>
    <dgm:pt modelId="{B68D2A4E-FFC6-4711-99CC-6C8FDA2709A8}" type="sibTrans" cxnId="{EBAC0A72-34CA-4D27-877E-4742C01540F4}">
      <dgm:prSet/>
      <dgm:spPr/>
      <dgm:t>
        <a:bodyPr/>
        <a:lstStyle/>
        <a:p>
          <a:endParaRPr lang="en-US"/>
        </a:p>
      </dgm:t>
    </dgm:pt>
    <dgm:pt modelId="{6983CFA3-0A79-4885-A48D-84847E3AA71E}">
      <dgm:prSet/>
      <dgm:spPr/>
      <dgm:t>
        <a:bodyPr/>
        <a:lstStyle/>
        <a:p>
          <a:r>
            <a:rPr lang="en-US" dirty="0" smtClean="0"/>
            <a:t>We want to make sure we are responsive</a:t>
          </a:r>
        </a:p>
      </dgm:t>
    </dgm:pt>
    <dgm:pt modelId="{93DF16F0-9444-4BC0-AE7E-386A3D756402}" type="parTrans" cxnId="{9E0549F5-B85C-48BC-8198-9F9F2E9E770F}">
      <dgm:prSet/>
      <dgm:spPr/>
      <dgm:t>
        <a:bodyPr/>
        <a:lstStyle/>
        <a:p>
          <a:endParaRPr lang="en-US"/>
        </a:p>
      </dgm:t>
    </dgm:pt>
    <dgm:pt modelId="{53E248FF-8261-480B-8E97-023640A78EC1}" type="sibTrans" cxnId="{9E0549F5-B85C-48BC-8198-9F9F2E9E770F}">
      <dgm:prSet/>
      <dgm:spPr/>
      <dgm:t>
        <a:bodyPr/>
        <a:lstStyle/>
        <a:p>
          <a:endParaRPr lang="en-US"/>
        </a:p>
      </dgm:t>
    </dgm:pt>
    <dgm:pt modelId="{8FE9F6B0-2873-4F12-8D69-924EB112AC89}">
      <dgm:prSet/>
      <dgm:spPr/>
      <dgm:t>
        <a:bodyPr/>
        <a:lstStyle/>
        <a:p>
          <a:r>
            <a:rPr lang="en-US" dirty="0" smtClean="0"/>
            <a:t>Title IX Coordinator can be reached at 3132 or titleixcoordinator@caltech.edu</a:t>
          </a:r>
        </a:p>
      </dgm:t>
    </dgm:pt>
    <dgm:pt modelId="{6A2C9181-90C9-4790-A4A9-8DD88901ED07}" type="parTrans" cxnId="{8E39ED82-4AC7-497A-897C-538261A9513E}">
      <dgm:prSet/>
      <dgm:spPr/>
      <dgm:t>
        <a:bodyPr/>
        <a:lstStyle/>
        <a:p>
          <a:endParaRPr lang="en-US"/>
        </a:p>
      </dgm:t>
    </dgm:pt>
    <dgm:pt modelId="{35014B9C-09BE-4D82-93B1-B765683E0E31}" type="sibTrans" cxnId="{8E39ED82-4AC7-497A-897C-538261A9513E}">
      <dgm:prSet/>
      <dgm:spPr/>
      <dgm:t>
        <a:bodyPr/>
        <a:lstStyle/>
        <a:p>
          <a:endParaRPr lang="en-US"/>
        </a:p>
      </dgm:t>
    </dgm:pt>
    <dgm:pt modelId="{E380F3AA-9013-4DC1-B9BD-A0CA03440E48}" type="pres">
      <dgm:prSet presAssocID="{052C5243-F21C-49D2-A0FD-29C0C2B9E92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55CE1B8-96CB-46D2-9E23-05A7103F6338}" type="pres">
      <dgm:prSet presAssocID="{5B1A5592-A3F7-49C4-94D9-16E953596F02}" presName="thickLine" presStyleLbl="alignNode1" presStyleIdx="0" presStyleCnt="3"/>
      <dgm:spPr/>
      <dgm:t>
        <a:bodyPr/>
        <a:lstStyle/>
        <a:p>
          <a:endParaRPr lang="en-US"/>
        </a:p>
      </dgm:t>
    </dgm:pt>
    <dgm:pt modelId="{72C1072A-573C-4E5D-ACD9-EE5A83AD5EB5}" type="pres">
      <dgm:prSet presAssocID="{5B1A5592-A3F7-49C4-94D9-16E953596F02}" presName="horz1" presStyleCnt="0"/>
      <dgm:spPr/>
      <dgm:t>
        <a:bodyPr/>
        <a:lstStyle/>
        <a:p>
          <a:endParaRPr lang="en-US"/>
        </a:p>
      </dgm:t>
    </dgm:pt>
    <dgm:pt modelId="{6B58AA12-87BB-4FFE-A690-259C8C539D06}" type="pres">
      <dgm:prSet presAssocID="{5B1A5592-A3F7-49C4-94D9-16E953596F02}" presName="tx1" presStyleLbl="revTx" presStyleIdx="0" presStyleCnt="3"/>
      <dgm:spPr/>
      <dgm:t>
        <a:bodyPr/>
        <a:lstStyle/>
        <a:p>
          <a:endParaRPr lang="en-US"/>
        </a:p>
      </dgm:t>
    </dgm:pt>
    <dgm:pt modelId="{3338DD5E-F28D-44B1-9D4B-82A7EEDC4D6A}" type="pres">
      <dgm:prSet presAssocID="{5B1A5592-A3F7-49C4-94D9-16E953596F02}" presName="vert1" presStyleCnt="0"/>
      <dgm:spPr/>
      <dgm:t>
        <a:bodyPr/>
        <a:lstStyle/>
        <a:p>
          <a:endParaRPr lang="en-US"/>
        </a:p>
      </dgm:t>
    </dgm:pt>
    <dgm:pt modelId="{380EA2F1-0558-43C8-910E-3AF27ED26364}" type="pres">
      <dgm:prSet presAssocID="{6983CFA3-0A79-4885-A48D-84847E3AA71E}" presName="thickLine" presStyleLbl="alignNode1" presStyleIdx="1" presStyleCnt="3"/>
      <dgm:spPr/>
      <dgm:t>
        <a:bodyPr/>
        <a:lstStyle/>
        <a:p>
          <a:endParaRPr lang="en-US"/>
        </a:p>
      </dgm:t>
    </dgm:pt>
    <dgm:pt modelId="{BA3A3936-0C22-43A8-B071-52EB943AD6C4}" type="pres">
      <dgm:prSet presAssocID="{6983CFA3-0A79-4885-A48D-84847E3AA71E}" presName="horz1" presStyleCnt="0"/>
      <dgm:spPr/>
      <dgm:t>
        <a:bodyPr/>
        <a:lstStyle/>
        <a:p>
          <a:endParaRPr lang="en-US"/>
        </a:p>
      </dgm:t>
    </dgm:pt>
    <dgm:pt modelId="{7AD4E3F6-46A7-416F-9F45-079561EA6510}" type="pres">
      <dgm:prSet presAssocID="{6983CFA3-0A79-4885-A48D-84847E3AA71E}" presName="tx1" presStyleLbl="revTx" presStyleIdx="1" presStyleCnt="3"/>
      <dgm:spPr/>
      <dgm:t>
        <a:bodyPr/>
        <a:lstStyle/>
        <a:p>
          <a:endParaRPr lang="en-US"/>
        </a:p>
      </dgm:t>
    </dgm:pt>
    <dgm:pt modelId="{19EE7C0C-DD13-47DB-928A-A88C6840F08B}" type="pres">
      <dgm:prSet presAssocID="{6983CFA3-0A79-4885-A48D-84847E3AA71E}" presName="vert1" presStyleCnt="0"/>
      <dgm:spPr/>
      <dgm:t>
        <a:bodyPr/>
        <a:lstStyle/>
        <a:p>
          <a:endParaRPr lang="en-US"/>
        </a:p>
      </dgm:t>
    </dgm:pt>
    <dgm:pt modelId="{24256653-6AE4-4A7E-89C3-138CB7BC6019}" type="pres">
      <dgm:prSet presAssocID="{8FE9F6B0-2873-4F12-8D69-924EB112AC89}" presName="thickLine" presStyleLbl="alignNode1" presStyleIdx="2" presStyleCnt="3"/>
      <dgm:spPr/>
      <dgm:t>
        <a:bodyPr/>
        <a:lstStyle/>
        <a:p>
          <a:endParaRPr lang="en-US"/>
        </a:p>
      </dgm:t>
    </dgm:pt>
    <dgm:pt modelId="{DFF12206-9C53-4725-8B03-9E931D414269}" type="pres">
      <dgm:prSet presAssocID="{8FE9F6B0-2873-4F12-8D69-924EB112AC89}" presName="horz1" presStyleCnt="0"/>
      <dgm:spPr/>
      <dgm:t>
        <a:bodyPr/>
        <a:lstStyle/>
        <a:p>
          <a:endParaRPr lang="en-US"/>
        </a:p>
      </dgm:t>
    </dgm:pt>
    <dgm:pt modelId="{0BB92409-8289-436A-87A1-70A904AD0820}" type="pres">
      <dgm:prSet presAssocID="{8FE9F6B0-2873-4F12-8D69-924EB112AC89}" presName="tx1" presStyleLbl="revTx" presStyleIdx="2" presStyleCnt="3"/>
      <dgm:spPr/>
      <dgm:t>
        <a:bodyPr/>
        <a:lstStyle/>
        <a:p>
          <a:endParaRPr lang="en-US"/>
        </a:p>
      </dgm:t>
    </dgm:pt>
    <dgm:pt modelId="{6328F818-2C1F-4B04-9B62-7B7F8BA59DE5}" type="pres">
      <dgm:prSet presAssocID="{8FE9F6B0-2873-4F12-8D69-924EB112AC89}" presName="vert1" presStyleCnt="0"/>
      <dgm:spPr/>
      <dgm:t>
        <a:bodyPr/>
        <a:lstStyle/>
        <a:p>
          <a:endParaRPr lang="en-US"/>
        </a:p>
      </dgm:t>
    </dgm:pt>
  </dgm:ptLst>
  <dgm:cxnLst>
    <dgm:cxn modelId="{DC58F5A4-CD23-4A21-BAAB-01EC4CE69D6D}" type="presOf" srcId="{8FE9F6B0-2873-4F12-8D69-924EB112AC89}" destId="{0BB92409-8289-436A-87A1-70A904AD0820}" srcOrd="0" destOrd="0" presId="urn:microsoft.com/office/officeart/2008/layout/LinedList"/>
    <dgm:cxn modelId="{01DC8BC2-7492-484F-9C35-39A6352A7A3C}" type="presOf" srcId="{5B1A5592-A3F7-49C4-94D9-16E953596F02}" destId="{6B58AA12-87BB-4FFE-A690-259C8C539D06}" srcOrd="0" destOrd="0" presId="urn:microsoft.com/office/officeart/2008/layout/LinedList"/>
    <dgm:cxn modelId="{9E0549F5-B85C-48BC-8198-9F9F2E9E770F}" srcId="{052C5243-F21C-49D2-A0FD-29C0C2B9E927}" destId="{6983CFA3-0A79-4885-A48D-84847E3AA71E}" srcOrd="1" destOrd="0" parTransId="{93DF16F0-9444-4BC0-AE7E-386A3D756402}" sibTransId="{53E248FF-8261-480B-8E97-023640A78EC1}"/>
    <dgm:cxn modelId="{EBAC0A72-34CA-4D27-877E-4742C01540F4}" srcId="{052C5243-F21C-49D2-A0FD-29C0C2B9E927}" destId="{5B1A5592-A3F7-49C4-94D9-16E953596F02}" srcOrd="0" destOrd="0" parTransId="{4322C516-0D5E-4E60-98E1-5E1CE655553B}" sibTransId="{B68D2A4E-FFC6-4711-99CC-6C8FDA2709A8}"/>
    <dgm:cxn modelId="{8E39ED82-4AC7-497A-897C-538261A9513E}" srcId="{052C5243-F21C-49D2-A0FD-29C0C2B9E927}" destId="{8FE9F6B0-2873-4F12-8D69-924EB112AC89}" srcOrd="2" destOrd="0" parTransId="{6A2C9181-90C9-4790-A4A9-8DD88901ED07}" sibTransId="{35014B9C-09BE-4D82-93B1-B765683E0E31}"/>
    <dgm:cxn modelId="{2F7F2288-9AC1-4752-A6ED-27C7DB0E62BA}" type="presOf" srcId="{6983CFA3-0A79-4885-A48D-84847E3AA71E}" destId="{7AD4E3F6-46A7-416F-9F45-079561EA6510}" srcOrd="0" destOrd="0" presId="urn:microsoft.com/office/officeart/2008/layout/LinedList"/>
    <dgm:cxn modelId="{926A4D02-9F17-4A6B-A0AF-12F4590A66FA}" type="presOf" srcId="{052C5243-F21C-49D2-A0FD-29C0C2B9E927}" destId="{E380F3AA-9013-4DC1-B9BD-A0CA03440E48}" srcOrd="0" destOrd="0" presId="urn:microsoft.com/office/officeart/2008/layout/LinedList"/>
    <dgm:cxn modelId="{975853B9-61B4-4EE5-A60D-F1D5C191084D}" type="presParOf" srcId="{E380F3AA-9013-4DC1-B9BD-A0CA03440E48}" destId="{E55CE1B8-96CB-46D2-9E23-05A7103F6338}" srcOrd="0" destOrd="0" presId="urn:microsoft.com/office/officeart/2008/layout/LinedList"/>
    <dgm:cxn modelId="{BB2BB3BF-7AF5-4FEC-90EB-21EC32CD81E6}" type="presParOf" srcId="{E380F3AA-9013-4DC1-B9BD-A0CA03440E48}" destId="{72C1072A-573C-4E5D-ACD9-EE5A83AD5EB5}" srcOrd="1" destOrd="0" presId="urn:microsoft.com/office/officeart/2008/layout/LinedList"/>
    <dgm:cxn modelId="{82561216-7449-4C90-AE98-0A56CED4AB2F}" type="presParOf" srcId="{72C1072A-573C-4E5D-ACD9-EE5A83AD5EB5}" destId="{6B58AA12-87BB-4FFE-A690-259C8C539D06}" srcOrd="0" destOrd="0" presId="urn:microsoft.com/office/officeart/2008/layout/LinedList"/>
    <dgm:cxn modelId="{B283338E-C848-4B10-AFC2-6DC14CD66D40}" type="presParOf" srcId="{72C1072A-573C-4E5D-ACD9-EE5A83AD5EB5}" destId="{3338DD5E-F28D-44B1-9D4B-82A7EEDC4D6A}" srcOrd="1" destOrd="0" presId="urn:microsoft.com/office/officeart/2008/layout/LinedList"/>
    <dgm:cxn modelId="{2EA64724-882D-4FC6-AF9B-E8E692558CF1}" type="presParOf" srcId="{E380F3AA-9013-4DC1-B9BD-A0CA03440E48}" destId="{380EA2F1-0558-43C8-910E-3AF27ED26364}" srcOrd="2" destOrd="0" presId="urn:microsoft.com/office/officeart/2008/layout/LinedList"/>
    <dgm:cxn modelId="{DE123BF6-3573-4269-BDF3-473134C7C345}" type="presParOf" srcId="{E380F3AA-9013-4DC1-B9BD-A0CA03440E48}" destId="{BA3A3936-0C22-43A8-B071-52EB943AD6C4}" srcOrd="3" destOrd="0" presId="urn:microsoft.com/office/officeart/2008/layout/LinedList"/>
    <dgm:cxn modelId="{0A68F857-0320-48D6-9D31-DBB65B73EF24}" type="presParOf" srcId="{BA3A3936-0C22-43A8-B071-52EB943AD6C4}" destId="{7AD4E3F6-46A7-416F-9F45-079561EA6510}" srcOrd="0" destOrd="0" presId="urn:microsoft.com/office/officeart/2008/layout/LinedList"/>
    <dgm:cxn modelId="{BE617361-E7D9-437F-AEFA-9C784AAAD666}" type="presParOf" srcId="{BA3A3936-0C22-43A8-B071-52EB943AD6C4}" destId="{19EE7C0C-DD13-47DB-928A-A88C6840F08B}" srcOrd="1" destOrd="0" presId="urn:microsoft.com/office/officeart/2008/layout/LinedList"/>
    <dgm:cxn modelId="{7799C503-3D0E-40AB-9EE9-80E391680179}" type="presParOf" srcId="{E380F3AA-9013-4DC1-B9BD-A0CA03440E48}" destId="{24256653-6AE4-4A7E-89C3-138CB7BC6019}" srcOrd="4" destOrd="0" presId="urn:microsoft.com/office/officeart/2008/layout/LinedList"/>
    <dgm:cxn modelId="{368F6497-8D30-4B20-9AA2-4A0BDA12CD61}" type="presParOf" srcId="{E380F3AA-9013-4DC1-B9BD-A0CA03440E48}" destId="{DFF12206-9C53-4725-8B03-9E931D414269}" srcOrd="5" destOrd="0" presId="urn:microsoft.com/office/officeart/2008/layout/LinedList"/>
    <dgm:cxn modelId="{127567D9-84FD-4FA1-BB27-BD3046ECCC3A}" type="presParOf" srcId="{DFF12206-9C53-4725-8B03-9E931D414269}" destId="{0BB92409-8289-436A-87A1-70A904AD0820}" srcOrd="0" destOrd="0" presId="urn:microsoft.com/office/officeart/2008/layout/LinedList"/>
    <dgm:cxn modelId="{C0563BB4-3179-4E34-90C9-1A55426D9D70}" type="presParOf" srcId="{DFF12206-9C53-4725-8B03-9E931D414269}" destId="{6328F818-2C1F-4B04-9B62-7B7F8BA59DE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2C10B98-719D-4A87-B18E-1A6A945F7E49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69C566A-5B61-403C-8FCD-CA3FF686E2DA}">
      <dgm:prSet phldrT="[Text]"/>
      <dgm:spPr/>
      <dgm:t>
        <a:bodyPr/>
        <a:lstStyle/>
        <a:p>
          <a:r>
            <a:rPr lang="en-US" dirty="0" smtClean="0"/>
            <a:t>Let the reporter know you will have to contact the Title IX Coordinator</a:t>
          </a:r>
          <a:endParaRPr lang="en-US" dirty="0"/>
        </a:p>
      </dgm:t>
    </dgm:pt>
    <dgm:pt modelId="{5EAC8906-90BE-43F8-9A80-68CA2CB6EE4C}" type="parTrans" cxnId="{DBD269A4-028B-463D-B0A9-008CEAB8AF35}">
      <dgm:prSet/>
      <dgm:spPr/>
      <dgm:t>
        <a:bodyPr/>
        <a:lstStyle/>
        <a:p>
          <a:endParaRPr lang="en-US"/>
        </a:p>
      </dgm:t>
    </dgm:pt>
    <dgm:pt modelId="{EED5EBBE-3971-4081-97F2-F541BABD50CD}" type="sibTrans" cxnId="{DBD269A4-028B-463D-B0A9-008CEAB8AF35}">
      <dgm:prSet/>
      <dgm:spPr/>
      <dgm:t>
        <a:bodyPr/>
        <a:lstStyle/>
        <a:p>
          <a:endParaRPr lang="en-US"/>
        </a:p>
      </dgm:t>
    </dgm:pt>
    <dgm:pt modelId="{D678B974-EFAD-478F-8945-B6CDA3B0D983}">
      <dgm:prSet/>
      <dgm:spPr/>
      <dgm:t>
        <a:bodyPr/>
        <a:lstStyle/>
        <a:p>
          <a:r>
            <a:rPr lang="en-US" dirty="0" smtClean="0"/>
            <a:t>Ask fact-based questions that do not imply judgement </a:t>
          </a:r>
          <a:endParaRPr lang="en-US" dirty="0"/>
        </a:p>
      </dgm:t>
    </dgm:pt>
    <dgm:pt modelId="{45D49D70-D362-47F6-95EC-D5E7D4308391}" type="parTrans" cxnId="{E11C7F21-781B-4798-9D0F-E93B687DC125}">
      <dgm:prSet/>
      <dgm:spPr/>
      <dgm:t>
        <a:bodyPr/>
        <a:lstStyle/>
        <a:p>
          <a:endParaRPr lang="en-US"/>
        </a:p>
      </dgm:t>
    </dgm:pt>
    <dgm:pt modelId="{854F93DB-4737-4641-9057-7BBCA93C6418}" type="sibTrans" cxnId="{E11C7F21-781B-4798-9D0F-E93B687DC125}">
      <dgm:prSet/>
      <dgm:spPr/>
      <dgm:t>
        <a:bodyPr/>
        <a:lstStyle/>
        <a:p>
          <a:endParaRPr lang="en-US"/>
        </a:p>
      </dgm:t>
    </dgm:pt>
    <dgm:pt modelId="{697DEA3B-32E6-4971-9820-97591DA702F4}">
      <dgm:prSet/>
      <dgm:spPr/>
      <dgm:t>
        <a:bodyPr/>
        <a:lstStyle/>
        <a:p>
          <a:r>
            <a:rPr lang="en-US" dirty="0" smtClean="0"/>
            <a:t>Allow the reporter to articulate how they want things handled</a:t>
          </a:r>
          <a:endParaRPr lang="en-US" dirty="0"/>
        </a:p>
      </dgm:t>
    </dgm:pt>
    <dgm:pt modelId="{E429CF16-0F10-4C76-90CD-C5877C394754}" type="parTrans" cxnId="{0FCC5AC0-C903-4737-B7C6-854464079556}">
      <dgm:prSet/>
      <dgm:spPr/>
      <dgm:t>
        <a:bodyPr/>
        <a:lstStyle/>
        <a:p>
          <a:endParaRPr lang="en-US"/>
        </a:p>
      </dgm:t>
    </dgm:pt>
    <dgm:pt modelId="{94DBFE18-51BD-4B96-BF87-534354EC405D}" type="sibTrans" cxnId="{0FCC5AC0-C903-4737-B7C6-854464079556}">
      <dgm:prSet/>
      <dgm:spPr/>
      <dgm:t>
        <a:bodyPr/>
        <a:lstStyle/>
        <a:p>
          <a:endParaRPr lang="en-US"/>
        </a:p>
      </dgm:t>
    </dgm:pt>
    <dgm:pt modelId="{30A94D83-CBF1-46FE-AD18-B0C720BA0AC9}" type="pres">
      <dgm:prSet presAssocID="{82C10B98-719D-4A87-B18E-1A6A945F7E4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BDF7876-53DA-4C53-9369-5588A520953D}" type="pres">
      <dgm:prSet presAssocID="{069C566A-5B61-403C-8FCD-CA3FF686E2DA}" presName="thickLine" presStyleLbl="alignNode1" presStyleIdx="0" presStyleCnt="3"/>
      <dgm:spPr/>
      <dgm:t>
        <a:bodyPr/>
        <a:lstStyle/>
        <a:p>
          <a:endParaRPr lang="en-US"/>
        </a:p>
      </dgm:t>
    </dgm:pt>
    <dgm:pt modelId="{A4BA5F4C-0463-4022-A4C6-A881821014D7}" type="pres">
      <dgm:prSet presAssocID="{069C566A-5B61-403C-8FCD-CA3FF686E2DA}" presName="horz1" presStyleCnt="0"/>
      <dgm:spPr/>
      <dgm:t>
        <a:bodyPr/>
        <a:lstStyle/>
        <a:p>
          <a:endParaRPr lang="en-US"/>
        </a:p>
      </dgm:t>
    </dgm:pt>
    <dgm:pt modelId="{247A3E13-F0DC-4371-A95B-9EDB446F07C6}" type="pres">
      <dgm:prSet presAssocID="{069C566A-5B61-403C-8FCD-CA3FF686E2DA}" presName="tx1" presStyleLbl="revTx" presStyleIdx="0" presStyleCnt="3" custLinFactNeighborY="500"/>
      <dgm:spPr/>
      <dgm:t>
        <a:bodyPr/>
        <a:lstStyle/>
        <a:p>
          <a:endParaRPr lang="en-US"/>
        </a:p>
      </dgm:t>
    </dgm:pt>
    <dgm:pt modelId="{9C738CEE-3A48-4E24-B0E5-DE7919BB52C2}" type="pres">
      <dgm:prSet presAssocID="{069C566A-5B61-403C-8FCD-CA3FF686E2DA}" presName="vert1" presStyleCnt="0"/>
      <dgm:spPr/>
      <dgm:t>
        <a:bodyPr/>
        <a:lstStyle/>
        <a:p>
          <a:endParaRPr lang="en-US"/>
        </a:p>
      </dgm:t>
    </dgm:pt>
    <dgm:pt modelId="{52440CEE-E1B0-4011-A00D-4DDD5B751C16}" type="pres">
      <dgm:prSet presAssocID="{D678B974-EFAD-478F-8945-B6CDA3B0D983}" presName="thickLine" presStyleLbl="alignNode1" presStyleIdx="1" presStyleCnt="3"/>
      <dgm:spPr/>
      <dgm:t>
        <a:bodyPr/>
        <a:lstStyle/>
        <a:p>
          <a:endParaRPr lang="en-US"/>
        </a:p>
      </dgm:t>
    </dgm:pt>
    <dgm:pt modelId="{EBBF7313-CE5A-48F3-8FA1-801C2054AB99}" type="pres">
      <dgm:prSet presAssocID="{D678B974-EFAD-478F-8945-B6CDA3B0D983}" presName="horz1" presStyleCnt="0"/>
      <dgm:spPr/>
      <dgm:t>
        <a:bodyPr/>
        <a:lstStyle/>
        <a:p>
          <a:endParaRPr lang="en-US"/>
        </a:p>
      </dgm:t>
    </dgm:pt>
    <dgm:pt modelId="{E6E6CF61-F9BA-4622-BD6E-266BF07D7965}" type="pres">
      <dgm:prSet presAssocID="{D678B974-EFAD-478F-8945-B6CDA3B0D983}" presName="tx1" presStyleLbl="revTx" presStyleIdx="1" presStyleCnt="3"/>
      <dgm:spPr/>
      <dgm:t>
        <a:bodyPr/>
        <a:lstStyle/>
        <a:p>
          <a:endParaRPr lang="en-US"/>
        </a:p>
      </dgm:t>
    </dgm:pt>
    <dgm:pt modelId="{942DC20B-82B4-4CB3-BF54-6463DA58A432}" type="pres">
      <dgm:prSet presAssocID="{D678B974-EFAD-478F-8945-B6CDA3B0D983}" presName="vert1" presStyleCnt="0"/>
      <dgm:spPr/>
      <dgm:t>
        <a:bodyPr/>
        <a:lstStyle/>
        <a:p>
          <a:endParaRPr lang="en-US"/>
        </a:p>
      </dgm:t>
    </dgm:pt>
    <dgm:pt modelId="{AACB0AC0-2DE3-45B0-ADF9-19C098CE7C32}" type="pres">
      <dgm:prSet presAssocID="{697DEA3B-32E6-4971-9820-97591DA702F4}" presName="thickLine" presStyleLbl="alignNode1" presStyleIdx="2" presStyleCnt="3"/>
      <dgm:spPr/>
      <dgm:t>
        <a:bodyPr/>
        <a:lstStyle/>
        <a:p>
          <a:endParaRPr lang="en-US"/>
        </a:p>
      </dgm:t>
    </dgm:pt>
    <dgm:pt modelId="{52DA2122-8720-4504-9060-386CD1744F95}" type="pres">
      <dgm:prSet presAssocID="{697DEA3B-32E6-4971-9820-97591DA702F4}" presName="horz1" presStyleCnt="0"/>
      <dgm:spPr/>
      <dgm:t>
        <a:bodyPr/>
        <a:lstStyle/>
        <a:p>
          <a:endParaRPr lang="en-US"/>
        </a:p>
      </dgm:t>
    </dgm:pt>
    <dgm:pt modelId="{D87CD67B-B24D-419A-86C8-D4E7C8CDFF68}" type="pres">
      <dgm:prSet presAssocID="{697DEA3B-32E6-4971-9820-97591DA702F4}" presName="tx1" presStyleLbl="revTx" presStyleIdx="2" presStyleCnt="3"/>
      <dgm:spPr/>
      <dgm:t>
        <a:bodyPr/>
        <a:lstStyle/>
        <a:p>
          <a:endParaRPr lang="en-US"/>
        </a:p>
      </dgm:t>
    </dgm:pt>
    <dgm:pt modelId="{AA4AFF23-F11E-4AE4-9D3D-905827246367}" type="pres">
      <dgm:prSet presAssocID="{697DEA3B-32E6-4971-9820-97591DA702F4}" presName="vert1" presStyleCnt="0"/>
      <dgm:spPr/>
      <dgm:t>
        <a:bodyPr/>
        <a:lstStyle/>
        <a:p>
          <a:endParaRPr lang="en-US"/>
        </a:p>
      </dgm:t>
    </dgm:pt>
  </dgm:ptLst>
  <dgm:cxnLst>
    <dgm:cxn modelId="{3995236B-10C9-4934-8FE9-438EFBA046B4}" type="presOf" srcId="{82C10B98-719D-4A87-B18E-1A6A945F7E49}" destId="{30A94D83-CBF1-46FE-AD18-B0C720BA0AC9}" srcOrd="0" destOrd="0" presId="urn:microsoft.com/office/officeart/2008/layout/LinedList"/>
    <dgm:cxn modelId="{1D7A7E0D-2850-4AE3-B955-6C1D23F27AAB}" type="presOf" srcId="{D678B974-EFAD-478F-8945-B6CDA3B0D983}" destId="{E6E6CF61-F9BA-4622-BD6E-266BF07D7965}" srcOrd="0" destOrd="0" presId="urn:microsoft.com/office/officeart/2008/layout/LinedList"/>
    <dgm:cxn modelId="{CB8D13D6-6649-4136-886E-6522A3EC666B}" type="presOf" srcId="{069C566A-5B61-403C-8FCD-CA3FF686E2DA}" destId="{247A3E13-F0DC-4371-A95B-9EDB446F07C6}" srcOrd="0" destOrd="0" presId="urn:microsoft.com/office/officeart/2008/layout/LinedList"/>
    <dgm:cxn modelId="{0FCC5AC0-C903-4737-B7C6-854464079556}" srcId="{82C10B98-719D-4A87-B18E-1A6A945F7E49}" destId="{697DEA3B-32E6-4971-9820-97591DA702F4}" srcOrd="2" destOrd="0" parTransId="{E429CF16-0F10-4C76-90CD-C5877C394754}" sibTransId="{94DBFE18-51BD-4B96-BF87-534354EC405D}"/>
    <dgm:cxn modelId="{E11C7F21-781B-4798-9D0F-E93B687DC125}" srcId="{82C10B98-719D-4A87-B18E-1A6A945F7E49}" destId="{D678B974-EFAD-478F-8945-B6CDA3B0D983}" srcOrd="1" destOrd="0" parTransId="{45D49D70-D362-47F6-95EC-D5E7D4308391}" sibTransId="{854F93DB-4737-4641-9057-7BBCA93C6418}"/>
    <dgm:cxn modelId="{DBD269A4-028B-463D-B0A9-008CEAB8AF35}" srcId="{82C10B98-719D-4A87-B18E-1A6A945F7E49}" destId="{069C566A-5B61-403C-8FCD-CA3FF686E2DA}" srcOrd="0" destOrd="0" parTransId="{5EAC8906-90BE-43F8-9A80-68CA2CB6EE4C}" sibTransId="{EED5EBBE-3971-4081-97F2-F541BABD50CD}"/>
    <dgm:cxn modelId="{725E0091-9575-4FCE-92CB-6C32FF37C17A}" type="presOf" srcId="{697DEA3B-32E6-4971-9820-97591DA702F4}" destId="{D87CD67B-B24D-419A-86C8-D4E7C8CDFF68}" srcOrd="0" destOrd="0" presId="urn:microsoft.com/office/officeart/2008/layout/LinedList"/>
    <dgm:cxn modelId="{D6764B63-F33F-4AA2-957E-BD6B7ACB32B0}" type="presParOf" srcId="{30A94D83-CBF1-46FE-AD18-B0C720BA0AC9}" destId="{7BDF7876-53DA-4C53-9369-5588A520953D}" srcOrd="0" destOrd="0" presId="urn:microsoft.com/office/officeart/2008/layout/LinedList"/>
    <dgm:cxn modelId="{FB468896-978C-46E9-A1DD-227F5D186E1F}" type="presParOf" srcId="{30A94D83-CBF1-46FE-AD18-B0C720BA0AC9}" destId="{A4BA5F4C-0463-4022-A4C6-A881821014D7}" srcOrd="1" destOrd="0" presId="urn:microsoft.com/office/officeart/2008/layout/LinedList"/>
    <dgm:cxn modelId="{50B20F7D-6CBD-4E2A-B224-885857D2B483}" type="presParOf" srcId="{A4BA5F4C-0463-4022-A4C6-A881821014D7}" destId="{247A3E13-F0DC-4371-A95B-9EDB446F07C6}" srcOrd="0" destOrd="0" presId="urn:microsoft.com/office/officeart/2008/layout/LinedList"/>
    <dgm:cxn modelId="{6ECFCA00-ABE3-4717-A482-774ABAEF22E2}" type="presParOf" srcId="{A4BA5F4C-0463-4022-A4C6-A881821014D7}" destId="{9C738CEE-3A48-4E24-B0E5-DE7919BB52C2}" srcOrd="1" destOrd="0" presId="urn:microsoft.com/office/officeart/2008/layout/LinedList"/>
    <dgm:cxn modelId="{73B55991-C909-4574-A4F1-8E7C50C3FB44}" type="presParOf" srcId="{30A94D83-CBF1-46FE-AD18-B0C720BA0AC9}" destId="{52440CEE-E1B0-4011-A00D-4DDD5B751C16}" srcOrd="2" destOrd="0" presId="urn:microsoft.com/office/officeart/2008/layout/LinedList"/>
    <dgm:cxn modelId="{CE60F0D4-1875-4E1A-8D83-6604586B7E17}" type="presParOf" srcId="{30A94D83-CBF1-46FE-AD18-B0C720BA0AC9}" destId="{EBBF7313-CE5A-48F3-8FA1-801C2054AB99}" srcOrd="3" destOrd="0" presId="urn:microsoft.com/office/officeart/2008/layout/LinedList"/>
    <dgm:cxn modelId="{78808640-E113-48F6-BA6A-65D74AC247CB}" type="presParOf" srcId="{EBBF7313-CE5A-48F3-8FA1-801C2054AB99}" destId="{E6E6CF61-F9BA-4622-BD6E-266BF07D7965}" srcOrd="0" destOrd="0" presId="urn:microsoft.com/office/officeart/2008/layout/LinedList"/>
    <dgm:cxn modelId="{A821B9CD-903C-46CC-86BB-06F09688A425}" type="presParOf" srcId="{EBBF7313-CE5A-48F3-8FA1-801C2054AB99}" destId="{942DC20B-82B4-4CB3-BF54-6463DA58A432}" srcOrd="1" destOrd="0" presId="urn:microsoft.com/office/officeart/2008/layout/LinedList"/>
    <dgm:cxn modelId="{D14F2782-6DCA-4B0D-AAFB-D386A16DB834}" type="presParOf" srcId="{30A94D83-CBF1-46FE-AD18-B0C720BA0AC9}" destId="{AACB0AC0-2DE3-45B0-ADF9-19C098CE7C32}" srcOrd="4" destOrd="0" presId="urn:microsoft.com/office/officeart/2008/layout/LinedList"/>
    <dgm:cxn modelId="{DDBB1A3C-4CE3-4C4F-B74B-65F19FE7FB70}" type="presParOf" srcId="{30A94D83-CBF1-46FE-AD18-B0C720BA0AC9}" destId="{52DA2122-8720-4504-9060-386CD1744F95}" srcOrd="5" destOrd="0" presId="urn:microsoft.com/office/officeart/2008/layout/LinedList"/>
    <dgm:cxn modelId="{BB06EF5A-6B48-4322-A9C1-51F63EAFA9CF}" type="presParOf" srcId="{52DA2122-8720-4504-9060-386CD1744F95}" destId="{D87CD67B-B24D-419A-86C8-D4E7C8CDFF68}" srcOrd="0" destOrd="0" presId="urn:microsoft.com/office/officeart/2008/layout/LinedList"/>
    <dgm:cxn modelId="{406637BB-CD38-4AEB-8DF9-2A589F8EB6B6}" type="presParOf" srcId="{52DA2122-8720-4504-9060-386CD1744F95}" destId="{AA4AFF23-F11E-4AE4-9D3D-9058272463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ACF46F1-4E30-42FA-AF4D-F338A71C42BE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6E61BC9-4BEA-4F2E-B22F-B3D727A8C1BB}">
      <dgm:prSet phldrT="[Text]"/>
      <dgm:spPr/>
      <dgm:t>
        <a:bodyPr/>
        <a:lstStyle/>
        <a:p>
          <a:r>
            <a:rPr lang="en-US" dirty="0" smtClean="0"/>
            <a:t>Deputy Title IX Coordinator for Staff</a:t>
          </a:r>
          <a:endParaRPr lang="en-US" dirty="0"/>
        </a:p>
      </dgm:t>
    </dgm:pt>
    <dgm:pt modelId="{42FCF666-A042-45C3-A97F-0E0B995EDD41}" type="parTrans" cxnId="{21EDA9A2-7D68-422C-A7EE-0D37E6B022F4}">
      <dgm:prSet/>
      <dgm:spPr/>
      <dgm:t>
        <a:bodyPr/>
        <a:lstStyle/>
        <a:p>
          <a:endParaRPr lang="en-US"/>
        </a:p>
      </dgm:t>
    </dgm:pt>
    <dgm:pt modelId="{BF68F1D7-8753-4FC9-A1B0-84129926AC35}" type="sibTrans" cxnId="{21EDA9A2-7D68-422C-A7EE-0D37E6B022F4}">
      <dgm:prSet/>
      <dgm:spPr/>
      <dgm:t>
        <a:bodyPr/>
        <a:lstStyle/>
        <a:p>
          <a:endParaRPr lang="en-US"/>
        </a:p>
      </dgm:t>
    </dgm:pt>
    <dgm:pt modelId="{50329FBD-DF66-42F4-94C2-116B44837012}">
      <dgm:prSet phldrT="[Text]"/>
      <dgm:spPr/>
      <dgm:t>
        <a:bodyPr/>
        <a:lstStyle/>
        <a:p>
          <a:r>
            <a:rPr lang="en-US" dirty="0" smtClean="0"/>
            <a:t>Ofelia Velazquez-Perez</a:t>
          </a:r>
          <a:endParaRPr lang="en-US" dirty="0"/>
        </a:p>
      </dgm:t>
    </dgm:pt>
    <dgm:pt modelId="{E0E30579-A952-46D5-BAD3-5D304161DFEC}" type="parTrans" cxnId="{5E4B3B6D-9FA3-4809-AB51-B5FDAE2C1BD7}">
      <dgm:prSet/>
      <dgm:spPr/>
      <dgm:t>
        <a:bodyPr/>
        <a:lstStyle/>
        <a:p>
          <a:endParaRPr lang="en-US"/>
        </a:p>
      </dgm:t>
    </dgm:pt>
    <dgm:pt modelId="{C4CE7031-9CE9-4F59-B961-40642A7F6615}" type="sibTrans" cxnId="{5E4B3B6D-9FA3-4809-AB51-B5FDAE2C1BD7}">
      <dgm:prSet/>
      <dgm:spPr/>
      <dgm:t>
        <a:bodyPr/>
        <a:lstStyle/>
        <a:p>
          <a:endParaRPr lang="en-US"/>
        </a:p>
      </dgm:t>
    </dgm:pt>
    <dgm:pt modelId="{0FB703A5-7926-4580-B617-4A7772A8E708}">
      <dgm:prSet phldrT="[Text]"/>
      <dgm:spPr/>
      <dgm:t>
        <a:bodyPr/>
        <a:lstStyle/>
        <a:p>
          <a:r>
            <a:rPr lang="en-US" dirty="0" smtClean="0"/>
            <a:t>Deputy Title IX Coordinator for Faculty</a:t>
          </a:r>
          <a:endParaRPr lang="en-US" dirty="0"/>
        </a:p>
      </dgm:t>
    </dgm:pt>
    <dgm:pt modelId="{0E270945-AFAD-4F9C-AC84-B8719ACEF236}" type="parTrans" cxnId="{D6671678-610A-4E50-AD21-65D18E87225F}">
      <dgm:prSet/>
      <dgm:spPr/>
      <dgm:t>
        <a:bodyPr/>
        <a:lstStyle/>
        <a:p>
          <a:endParaRPr lang="en-US"/>
        </a:p>
      </dgm:t>
    </dgm:pt>
    <dgm:pt modelId="{71EE008E-AFB0-43EE-A0AF-693F7B099246}" type="sibTrans" cxnId="{D6671678-610A-4E50-AD21-65D18E87225F}">
      <dgm:prSet/>
      <dgm:spPr/>
      <dgm:t>
        <a:bodyPr/>
        <a:lstStyle/>
        <a:p>
          <a:endParaRPr lang="en-US"/>
        </a:p>
      </dgm:t>
    </dgm:pt>
    <dgm:pt modelId="{92AA0B11-9031-4773-B1F8-D83E01A16FE2}">
      <dgm:prSet phldrT="[Text]"/>
      <dgm:spPr/>
      <dgm:t>
        <a:bodyPr/>
        <a:lstStyle/>
        <a:p>
          <a:r>
            <a:rPr lang="en-US" dirty="0" smtClean="0"/>
            <a:t>Melany Hunt</a:t>
          </a:r>
          <a:endParaRPr lang="en-US" dirty="0"/>
        </a:p>
      </dgm:t>
    </dgm:pt>
    <dgm:pt modelId="{F279AEDF-7575-4C84-A7EA-364F9859A04D}" type="parTrans" cxnId="{879BF642-FAC2-4FB8-A9EC-DB066F289B59}">
      <dgm:prSet/>
      <dgm:spPr/>
      <dgm:t>
        <a:bodyPr/>
        <a:lstStyle/>
        <a:p>
          <a:endParaRPr lang="en-US"/>
        </a:p>
      </dgm:t>
    </dgm:pt>
    <dgm:pt modelId="{606CBDE1-4663-4458-9BD9-2604CA0C87A2}" type="sibTrans" cxnId="{879BF642-FAC2-4FB8-A9EC-DB066F289B59}">
      <dgm:prSet/>
      <dgm:spPr/>
      <dgm:t>
        <a:bodyPr/>
        <a:lstStyle/>
        <a:p>
          <a:endParaRPr lang="en-US"/>
        </a:p>
      </dgm:t>
    </dgm:pt>
    <dgm:pt modelId="{8B5CF3F0-D6E2-4469-97DB-8052E11302AA}">
      <dgm:prSet phldrT="[Text]"/>
      <dgm:spPr/>
      <dgm:t>
        <a:bodyPr/>
        <a:lstStyle/>
        <a:p>
          <a:r>
            <a:rPr lang="en-US" dirty="0" smtClean="0"/>
            <a:t>Deputy Title IX Coordinator for Students</a:t>
          </a:r>
          <a:endParaRPr lang="en-US" dirty="0"/>
        </a:p>
      </dgm:t>
    </dgm:pt>
    <dgm:pt modelId="{269D0D51-7A16-4E3C-9D9E-C144C5930DC5}" type="parTrans" cxnId="{3C8EBD71-1196-47F1-BFF4-91BB696B4F0D}">
      <dgm:prSet/>
      <dgm:spPr/>
      <dgm:t>
        <a:bodyPr/>
        <a:lstStyle/>
        <a:p>
          <a:endParaRPr lang="en-US"/>
        </a:p>
      </dgm:t>
    </dgm:pt>
    <dgm:pt modelId="{106B30A6-F14B-4892-9AFD-1BC6BC7F76D1}" type="sibTrans" cxnId="{3C8EBD71-1196-47F1-BFF4-91BB696B4F0D}">
      <dgm:prSet/>
      <dgm:spPr/>
      <dgm:t>
        <a:bodyPr/>
        <a:lstStyle/>
        <a:p>
          <a:endParaRPr lang="en-US"/>
        </a:p>
      </dgm:t>
    </dgm:pt>
    <dgm:pt modelId="{FADC8873-32D1-422E-8078-20D7F15FF66E}">
      <dgm:prSet phldrT="[Text]"/>
      <dgm:spPr/>
      <dgm:t>
        <a:bodyPr/>
        <a:lstStyle/>
        <a:p>
          <a:r>
            <a:rPr lang="en-US" dirty="0" smtClean="0"/>
            <a:t>TBD</a:t>
          </a:r>
          <a:endParaRPr lang="en-US" dirty="0"/>
        </a:p>
      </dgm:t>
    </dgm:pt>
    <dgm:pt modelId="{8C4EDBDF-3723-407E-B83A-B0D6DF7F2577}" type="parTrans" cxnId="{B2199C89-F9FF-46F0-931B-EA09571A0509}">
      <dgm:prSet/>
      <dgm:spPr/>
      <dgm:t>
        <a:bodyPr/>
        <a:lstStyle/>
        <a:p>
          <a:endParaRPr lang="en-US"/>
        </a:p>
      </dgm:t>
    </dgm:pt>
    <dgm:pt modelId="{8CD798B6-D4EC-4BA4-B005-429CAD2C87BC}" type="sibTrans" cxnId="{B2199C89-F9FF-46F0-931B-EA09571A0509}">
      <dgm:prSet/>
      <dgm:spPr/>
      <dgm:t>
        <a:bodyPr/>
        <a:lstStyle/>
        <a:p>
          <a:endParaRPr lang="en-US"/>
        </a:p>
      </dgm:t>
    </dgm:pt>
    <dgm:pt modelId="{9AD97A8C-482B-415A-8952-D9599FF2CA69}">
      <dgm:prSet phldrT="[Text]"/>
      <dgm:spPr/>
      <dgm:t>
        <a:bodyPr/>
        <a:lstStyle/>
        <a:p>
          <a:r>
            <a:rPr lang="en-US" dirty="0" smtClean="0"/>
            <a:t>Associate Director of Employee and Organizational Development</a:t>
          </a:r>
          <a:endParaRPr lang="en-US" dirty="0"/>
        </a:p>
      </dgm:t>
    </dgm:pt>
    <dgm:pt modelId="{C64F35F2-8EEA-47B9-B707-84A8CC655023}" type="parTrans" cxnId="{95A0326E-F51B-4DFC-81D7-1EBBD2B0280E}">
      <dgm:prSet/>
      <dgm:spPr/>
      <dgm:t>
        <a:bodyPr/>
        <a:lstStyle/>
        <a:p>
          <a:endParaRPr lang="en-US"/>
        </a:p>
      </dgm:t>
    </dgm:pt>
    <dgm:pt modelId="{45561DB3-4C50-495D-8E4B-3F6368268E07}" type="sibTrans" cxnId="{95A0326E-F51B-4DFC-81D7-1EBBD2B0280E}">
      <dgm:prSet/>
      <dgm:spPr/>
      <dgm:t>
        <a:bodyPr/>
        <a:lstStyle/>
        <a:p>
          <a:endParaRPr lang="en-US"/>
        </a:p>
      </dgm:t>
    </dgm:pt>
    <dgm:pt modelId="{AB64F369-8049-4556-A2AF-0F0DBB1AC039}">
      <dgm:prSet phldrT="[Text]"/>
      <dgm:spPr/>
      <dgm:t>
        <a:bodyPr/>
        <a:lstStyle/>
        <a:p>
          <a:r>
            <a:rPr lang="en-US" dirty="0" smtClean="0"/>
            <a:t>x3819	</a:t>
          </a:r>
          <a:r>
            <a:rPr lang="en-US" dirty="0" smtClean="0">
              <a:hlinkClick xmlns:r="http://schemas.openxmlformats.org/officeDocument/2006/relationships" r:id="rId1"/>
            </a:rPr>
            <a:t>ofelia.velazquez-perez@caltech.edu</a:t>
          </a:r>
          <a:endParaRPr lang="en-US" dirty="0"/>
        </a:p>
      </dgm:t>
    </dgm:pt>
    <dgm:pt modelId="{41C4AB2A-ED6B-4EA7-AE62-91C182130700}" type="parTrans" cxnId="{A541BBBF-E31A-415E-862B-31A68AF06514}">
      <dgm:prSet/>
      <dgm:spPr/>
      <dgm:t>
        <a:bodyPr/>
        <a:lstStyle/>
        <a:p>
          <a:endParaRPr lang="en-US"/>
        </a:p>
      </dgm:t>
    </dgm:pt>
    <dgm:pt modelId="{02EAB3B9-345F-4EB5-97E2-6DDC5A683762}" type="sibTrans" cxnId="{A541BBBF-E31A-415E-862B-31A68AF06514}">
      <dgm:prSet/>
      <dgm:spPr/>
      <dgm:t>
        <a:bodyPr/>
        <a:lstStyle/>
        <a:p>
          <a:endParaRPr lang="en-US"/>
        </a:p>
      </dgm:t>
    </dgm:pt>
    <dgm:pt modelId="{6F135C79-EBCC-4BF6-A611-98370BE5D9B3}">
      <dgm:prSet phldrT="[Text]"/>
      <dgm:spPr/>
      <dgm:t>
        <a:bodyPr/>
        <a:lstStyle/>
        <a:p>
          <a:r>
            <a:rPr lang="en-US" b="0" i="0" u="none" dirty="0" smtClean="0"/>
            <a:t>x4231 </a:t>
          </a:r>
          <a:r>
            <a:rPr lang="en-US" b="0" i="0" dirty="0" smtClean="0">
              <a:hlinkClick xmlns:r="http://schemas.openxmlformats.org/officeDocument/2006/relationships" r:id="rId2"/>
            </a:rPr>
            <a:t>hunt@caltech.edu</a:t>
          </a:r>
          <a:r>
            <a:rPr lang="en-US" b="0" i="0" u="none" dirty="0" smtClean="0"/>
            <a:t> </a:t>
          </a:r>
          <a:endParaRPr lang="en-US" dirty="0"/>
        </a:p>
      </dgm:t>
    </dgm:pt>
    <dgm:pt modelId="{BB398300-4A05-4761-8867-9F6E76377053}" type="parTrans" cxnId="{4706ACCE-598A-48D2-9D83-045C57D098E2}">
      <dgm:prSet/>
      <dgm:spPr/>
      <dgm:t>
        <a:bodyPr/>
        <a:lstStyle/>
        <a:p>
          <a:endParaRPr lang="en-US"/>
        </a:p>
      </dgm:t>
    </dgm:pt>
    <dgm:pt modelId="{4C51013E-94A7-4CE7-A9E9-0AD16F64C1DF}" type="sibTrans" cxnId="{4706ACCE-598A-48D2-9D83-045C57D098E2}">
      <dgm:prSet/>
      <dgm:spPr/>
      <dgm:t>
        <a:bodyPr/>
        <a:lstStyle/>
        <a:p>
          <a:endParaRPr lang="en-US"/>
        </a:p>
      </dgm:t>
    </dgm:pt>
    <dgm:pt modelId="{5EDC1D95-B5F7-46FF-B91A-7CAA842470D0}">
      <dgm:prSet phldrT="[Text]"/>
      <dgm:spPr/>
      <dgm:t>
        <a:bodyPr/>
        <a:lstStyle/>
        <a:p>
          <a:r>
            <a:rPr lang="en-US" b="0" i="0" u="none" dirty="0" smtClean="0"/>
            <a:t>Dotty and Dick Hayman Professor of Mechanical Engineering</a:t>
          </a:r>
          <a:endParaRPr lang="en-US" dirty="0"/>
        </a:p>
      </dgm:t>
    </dgm:pt>
    <dgm:pt modelId="{91BE56DB-955F-448F-89A4-17D9ECF6D6B3}" type="parTrans" cxnId="{50DC2A98-48A7-4F2C-A5B7-069039363EA5}">
      <dgm:prSet/>
      <dgm:spPr/>
      <dgm:t>
        <a:bodyPr/>
        <a:lstStyle/>
        <a:p>
          <a:endParaRPr lang="en-US"/>
        </a:p>
      </dgm:t>
    </dgm:pt>
    <dgm:pt modelId="{0512F128-4457-418F-9C3C-762F813CED84}" type="sibTrans" cxnId="{50DC2A98-48A7-4F2C-A5B7-069039363EA5}">
      <dgm:prSet/>
      <dgm:spPr/>
      <dgm:t>
        <a:bodyPr/>
        <a:lstStyle/>
        <a:p>
          <a:endParaRPr lang="en-US"/>
        </a:p>
      </dgm:t>
    </dgm:pt>
    <dgm:pt modelId="{FB8D0ABF-3D2C-469A-8B15-2D54EEDBBCF1}" type="pres">
      <dgm:prSet presAssocID="{FACF46F1-4E30-42FA-AF4D-F338A71C42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6A8A381-0E75-403D-A02C-CA55FA77FBAE}" type="pres">
      <dgm:prSet presAssocID="{F6E61BC9-4BEA-4F2E-B22F-B3D727A8C1BB}" presName="thickLine" presStyleLbl="alignNode1" presStyleIdx="0" presStyleCnt="3"/>
      <dgm:spPr/>
    </dgm:pt>
    <dgm:pt modelId="{838937E5-DA86-4779-9129-0DC9455BE08E}" type="pres">
      <dgm:prSet presAssocID="{F6E61BC9-4BEA-4F2E-B22F-B3D727A8C1BB}" presName="horz1" presStyleCnt="0"/>
      <dgm:spPr/>
    </dgm:pt>
    <dgm:pt modelId="{FA51DEEA-5A8E-406A-A9BD-88E228C60077}" type="pres">
      <dgm:prSet presAssocID="{F6E61BC9-4BEA-4F2E-B22F-B3D727A8C1BB}" presName="tx1" presStyleLbl="revTx" presStyleIdx="0" presStyleCnt="10"/>
      <dgm:spPr/>
      <dgm:t>
        <a:bodyPr/>
        <a:lstStyle/>
        <a:p>
          <a:endParaRPr lang="en-US"/>
        </a:p>
      </dgm:t>
    </dgm:pt>
    <dgm:pt modelId="{AB9B4870-ABA1-4439-A884-17C5FEE3C9B0}" type="pres">
      <dgm:prSet presAssocID="{F6E61BC9-4BEA-4F2E-B22F-B3D727A8C1BB}" presName="vert1" presStyleCnt="0"/>
      <dgm:spPr/>
    </dgm:pt>
    <dgm:pt modelId="{4A973909-6A4B-42E0-A2E6-62385CB91278}" type="pres">
      <dgm:prSet presAssocID="{50329FBD-DF66-42F4-94C2-116B44837012}" presName="vertSpace2a" presStyleCnt="0"/>
      <dgm:spPr/>
    </dgm:pt>
    <dgm:pt modelId="{35F28208-8536-4DBE-82BC-5BF68B0923B6}" type="pres">
      <dgm:prSet presAssocID="{50329FBD-DF66-42F4-94C2-116B44837012}" presName="horz2" presStyleCnt="0"/>
      <dgm:spPr/>
    </dgm:pt>
    <dgm:pt modelId="{B6A1825F-AE4C-4957-AB24-27BB477D7511}" type="pres">
      <dgm:prSet presAssocID="{50329FBD-DF66-42F4-94C2-116B44837012}" presName="horzSpace2" presStyleCnt="0"/>
      <dgm:spPr/>
    </dgm:pt>
    <dgm:pt modelId="{92FA7A35-C7A0-423A-B035-E5281A63A8B3}" type="pres">
      <dgm:prSet presAssocID="{50329FBD-DF66-42F4-94C2-116B44837012}" presName="tx2" presStyleLbl="revTx" presStyleIdx="1" presStyleCnt="10"/>
      <dgm:spPr/>
      <dgm:t>
        <a:bodyPr/>
        <a:lstStyle/>
        <a:p>
          <a:endParaRPr lang="en-US"/>
        </a:p>
      </dgm:t>
    </dgm:pt>
    <dgm:pt modelId="{C598E855-7562-4FBC-B15B-71F8629AD56B}" type="pres">
      <dgm:prSet presAssocID="{50329FBD-DF66-42F4-94C2-116B44837012}" presName="vert2" presStyleCnt="0"/>
      <dgm:spPr/>
    </dgm:pt>
    <dgm:pt modelId="{8B649EB0-7E24-4D41-A332-203A6AC526C7}" type="pres">
      <dgm:prSet presAssocID="{50329FBD-DF66-42F4-94C2-116B44837012}" presName="thinLine2b" presStyleLbl="callout" presStyleIdx="0" presStyleCnt="7"/>
      <dgm:spPr/>
    </dgm:pt>
    <dgm:pt modelId="{01C3ABBE-9577-4BCB-9360-CEEE86AD5833}" type="pres">
      <dgm:prSet presAssocID="{50329FBD-DF66-42F4-94C2-116B44837012}" presName="vertSpace2b" presStyleCnt="0"/>
      <dgm:spPr/>
    </dgm:pt>
    <dgm:pt modelId="{1DEC69AB-3FA7-4AC2-9F1C-31CFE0567280}" type="pres">
      <dgm:prSet presAssocID="{9AD97A8C-482B-415A-8952-D9599FF2CA69}" presName="horz2" presStyleCnt="0"/>
      <dgm:spPr/>
    </dgm:pt>
    <dgm:pt modelId="{E4BF86CE-AE8B-48B9-975B-D363C6B71183}" type="pres">
      <dgm:prSet presAssocID="{9AD97A8C-482B-415A-8952-D9599FF2CA69}" presName="horzSpace2" presStyleCnt="0"/>
      <dgm:spPr/>
    </dgm:pt>
    <dgm:pt modelId="{166A1316-6BDC-4C27-AF93-5467740E08C5}" type="pres">
      <dgm:prSet presAssocID="{9AD97A8C-482B-415A-8952-D9599FF2CA69}" presName="tx2" presStyleLbl="revTx" presStyleIdx="2" presStyleCnt="10"/>
      <dgm:spPr/>
      <dgm:t>
        <a:bodyPr/>
        <a:lstStyle/>
        <a:p>
          <a:endParaRPr lang="en-US"/>
        </a:p>
      </dgm:t>
    </dgm:pt>
    <dgm:pt modelId="{1821455C-840F-4124-AA36-BD0FDB33679E}" type="pres">
      <dgm:prSet presAssocID="{9AD97A8C-482B-415A-8952-D9599FF2CA69}" presName="vert2" presStyleCnt="0"/>
      <dgm:spPr/>
    </dgm:pt>
    <dgm:pt modelId="{8F4A9948-BBBE-447B-984A-1D4D2CFE2A8F}" type="pres">
      <dgm:prSet presAssocID="{9AD97A8C-482B-415A-8952-D9599FF2CA69}" presName="thinLine2b" presStyleLbl="callout" presStyleIdx="1" presStyleCnt="7"/>
      <dgm:spPr/>
    </dgm:pt>
    <dgm:pt modelId="{2748F7EE-6C55-498C-B600-497515D01D52}" type="pres">
      <dgm:prSet presAssocID="{9AD97A8C-482B-415A-8952-D9599FF2CA69}" presName="vertSpace2b" presStyleCnt="0"/>
      <dgm:spPr/>
    </dgm:pt>
    <dgm:pt modelId="{5D324FC8-DAD1-4BAF-BEE9-CEBA7CB5B7DC}" type="pres">
      <dgm:prSet presAssocID="{AB64F369-8049-4556-A2AF-0F0DBB1AC039}" presName="horz2" presStyleCnt="0"/>
      <dgm:spPr/>
    </dgm:pt>
    <dgm:pt modelId="{DF47189C-07C0-48BF-A8E6-B4E22688B36C}" type="pres">
      <dgm:prSet presAssocID="{AB64F369-8049-4556-A2AF-0F0DBB1AC039}" presName="horzSpace2" presStyleCnt="0"/>
      <dgm:spPr/>
    </dgm:pt>
    <dgm:pt modelId="{7B4CFBAD-70B3-4888-A394-7DAB3CE01853}" type="pres">
      <dgm:prSet presAssocID="{AB64F369-8049-4556-A2AF-0F0DBB1AC039}" presName="tx2" presStyleLbl="revTx" presStyleIdx="3" presStyleCnt="10"/>
      <dgm:spPr/>
      <dgm:t>
        <a:bodyPr/>
        <a:lstStyle/>
        <a:p>
          <a:endParaRPr lang="en-US"/>
        </a:p>
      </dgm:t>
    </dgm:pt>
    <dgm:pt modelId="{FFB1B4C4-7118-42D3-804E-EB759CE98400}" type="pres">
      <dgm:prSet presAssocID="{AB64F369-8049-4556-A2AF-0F0DBB1AC039}" presName="vert2" presStyleCnt="0"/>
      <dgm:spPr/>
    </dgm:pt>
    <dgm:pt modelId="{EAF9EDCF-3226-438D-9598-CFA6BCED42B6}" type="pres">
      <dgm:prSet presAssocID="{AB64F369-8049-4556-A2AF-0F0DBB1AC039}" presName="thinLine2b" presStyleLbl="callout" presStyleIdx="2" presStyleCnt="7"/>
      <dgm:spPr/>
    </dgm:pt>
    <dgm:pt modelId="{27C205E3-4B26-4BD9-8086-0EA618EF6874}" type="pres">
      <dgm:prSet presAssocID="{AB64F369-8049-4556-A2AF-0F0DBB1AC039}" presName="vertSpace2b" presStyleCnt="0"/>
      <dgm:spPr/>
    </dgm:pt>
    <dgm:pt modelId="{30760F36-EBE6-4553-8447-9EAC0F77D204}" type="pres">
      <dgm:prSet presAssocID="{0FB703A5-7926-4580-B617-4A7772A8E708}" presName="thickLine" presStyleLbl="alignNode1" presStyleIdx="1" presStyleCnt="3"/>
      <dgm:spPr/>
    </dgm:pt>
    <dgm:pt modelId="{27BFE472-F0CE-4B9F-8BFC-0EA4FAB53F54}" type="pres">
      <dgm:prSet presAssocID="{0FB703A5-7926-4580-B617-4A7772A8E708}" presName="horz1" presStyleCnt="0"/>
      <dgm:spPr/>
    </dgm:pt>
    <dgm:pt modelId="{32AE9B25-CB56-4819-BE51-FAED1BE930DA}" type="pres">
      <dgm:prSet presAssocID="{0FB703A5-7926-4580-B617-4A7772A8E708}" presName="tx1" presStyleLbl="revTx" presStyleIdx="4" presStyleCnt="10"/>
      <dgm:spPr/>
      <dgm:t>
        <a:bodyPr/>
        <a:lstStyle/>
        <a:p>
          <a:endParaRPr lang="en-US"/>
        </a:p>
      </dgm:t>
    </dgm:pt>
    <dgm:pt modelId="{CA968D9D-75FA-412A-BBAA-0A7737954A2A}" type="pres">
      <dgm:prSet presAssocID="{0FB703A5-7926-4580-B617-4A7772A8E708}" presName="vert1" presStyleCnt="0"/>
      <dgm:spPr/>
    </dgm:pt>
    <dgm:pt modelId="{B7D45C73-015B-4331-AF03-165DE7C8A198}" type="pres">
      <dgm:prSet presAssocID="{92AA0B11-9031-4773-B1F8-D83E01A16FE2}" presName="vertSpace2a" presStyleCnt="0"/>
      <dgm:spPr/>
    </dgm:pt>
    <dgm:pt modelId="{ACA28637-DEEB-43F1-B120-D33E8B2C1E90}" type="pres">
      <dgm:prSet presAssocID="{92AA0B11-9031-4773-B1F8-D83E01A16FE2}" presName="horz2" presStyleCnt="0"/>
      <dgm:spPr/>
    </dgm:pt>
    <dgm:pt modelId="{A53C959F-B489-420F-AC92-6FF62BD23D35}" type="pres">
      <dgm:prSet presAssocID="{92AA0B11-9031-4773-B1F8-D83E01A16FE2}" presName="horzSpace2" presStyleCnt="0"/>
      <dgm:spPr/>
    </dgm:pt>
    <dgm:pt modelId="{AB0BE2FA-C8D3-42B8-9C19-79A1A20EB5D9}" type="pres">
      <dgm:prSet presAssocID="{92AA0B11-9031-4773-B1F8-D83E01A16FE2}" presName="tx2" presStyleLbl="revTx" presStyleIdx="5" presStyleCnt="10"/>
      <dgm:spPr/>
      <dgm:t>
        <a:bodyPr/>
        <a:lstStyle/>
        <a:p>
          <a:endParaRPr lang="en-US"/>
        </a:p>
      </dgm:t>
    </dgm:pt>
    <dgm:pt modelId="{8B868651-144C-4D09-8FE7-72F356DEC996}" type="pres">
      <dgm:prSet presAssocID="{92AA0B11-9031-4773-B1F8-D83E01A16FE2}" presName="vert2" presStyleCnt="0"/>
      <dgm:spPr/>
    </dgm:pt>
    <dgm:pt modelId="{1D893498-59F7-4A69-BFE1-A0809489BD5B}" type="pres">
      <dgm:prSet presAssocID="{92AA0B11-9031-4773-B1F8-D83E01A16FE2}" presName="thinLine2b" presStyleLbl="callout" presStyleIdx="3" presStyleCnt="7"/>
      <dgm:spPr/>
    </dgm:pt>
    <dgm:pt modelId="{57F22D8D-0E7E-4863-9E0B-EC547D1E6AA5}" type="pres">
      <dgm:prSet presAssocID="{92AA0B11-9031-4773-B1F8-D83E01A16FE2}" presName="vertSpace2b" presStyleCnt="0"/>
      <dgm:spPr/>
    </dgm:pt>
    <dgm:pt modelId="{2B71E473-E7C6-472F-939F-A0858FF8768B}" type="pres">
      <dgm:prSet presAssocID="{5EDC1D95-B5F7-46FF-B91A-7CAA842470D0}" presName="horz2" presStyleCnt="0"/>
      <dgm:spPr/>
    </dgm:pt>
    <dgm:pt modelId="{709CE569-93B9-4DF2-B91A-59014DA44953}" type="pres">
      <dgm:prSet presAssocID="{5EDC1D95-B5F7-46FF-B91A-7CAA842470D0}" presName="horzSpace2" presStyleCnt="0"/>
      <dgm:spPr/>
    </dgm:pt>
    <dgm:pt modelId="{5810E889-A40F-4D0D-A0B5-4C44EAC45050}" type="pres">
      <dgm:prSet presAssocID="{5EDC1D95-B5F7-46FF-B91A-7CAA842470D0}" presName="tx2" presStyleLbl="revTx" presStyleIdx="6" presStyleCnt="10"/>
      <dgm:spPr/>
      <dgm:t>
        <a:bodyPr/>
        <a:lstStyle/>
        <a:p>
          <a:endParaRPr lang="en-US"/>
        </a:p>
      </dgm:t>
    </dgm:pt>
    <dgm:pt modelId="{5AB7CFFE-E87C-4577-B778-55D471F0F30F}" type="pres">
      <dgm:prSet presAssocID="{5EDC1D95-B5F7-46FF-B91A-7CAA842470D0}" presName="vert2" presStyleCnt="0"/>
      <dgm:spPr/>
    </dgm:pt>
    <dgm:pt modelId="{69A2D1C6-0806-4DEA-8DC4-FFE44581A460}" type="pres">
      <dgm:prSet presAssocID="{5EDC1D95-B5F7-46FF-B91A-7CAA842470D0}" presName="thinLine2b" presStyleLbl="callout" presStyleIdx="4" presStyleCnt="7"/>
      <dgm:spPr/>
    </dgm:pt>
    <dgm:pt modelId="{59A3D2CB-06CB-41D9-96C7-02ED291D9590}" type="pres">
      <dgm:prSet presAssocID="{5EDC1D95-B5F7-46FF-B91A-7CAA842470D0}" presName="vertSpace2b" presStyleCnt="0"/>
      <dgm:spPr/>
    </dgm:pt>
    <dgm:pt modelId="{7B55D3A4-7A7A-4F88-A749-DBD17DEF5E8C}" type="pres">
      <dgm:prSet presAssocID="{6F135C79-EBCC-4BF6-A611-98370BE5D9B3}" presName="horz2" presStyleCnt="0"/>
      <dgm:spPr/>
    </dgm:pt>
    <dgm:pt modelId="{8253F81C-3E94-4B02-B611-8AA395ADD0CE}" type="pres">
      <dgm:prSet presAssocID="{6F135C79-EBCC-4BF6-A611-98370BE5D9B3}" presName="horzSpace2" presStyleCnt="0"/>
      <dgm:spPr/>
    </dgm:pt>
    <dgm:pt modelId="{DEC06A3A-4501-46FB-B297-FB4A91F42A49}" type="pres">
      <dgm:prSet presAssocID="{6F135C79-EBCC-4BF6-A611-98370BE5D9B3}" presName="tx2" presStyleLbl="revTx" presStyleIdx="7" presStyleCnt="10"/>
      <dgm:spPr/>
      <dgm:t>
        <a:bodyPr/>
        <a:lstStyle/>
        <a:p>
          <a:endParaRPr lang="en-US"/>
        </a:p>
      </dgm:t>
    </dgm:pt>
    <dgm:pt modelId="{F5B980E3-42F1-430F-A3FD-F0610F6D5B31}" type="pres">
      <dgm:prSet presAssocID="{6F135C79-EBCC-4BF6-A611-98370BE5D9B3}" presName="vert2" presStyleCnt="0"/>
      <dgm:spPr/>
    </dgm:pt>
    <dgm:pt modelId="{BF08F616-1AA2-4F25-8487-49F694E431E6}" type="pres">
      <dgm:prSet presAssocID="{6F135C79-EBCC-4BF6-A611-98370BE5D9B3}" presName="thinLine2b" presStyleLbl="callout" presStyleIdx="5" presStyleCnt="7"/>
      <dgm:spPr/>
    </dgm:pt>
    <dgm:pt modelId="{EE1E81DF-9E44-458D-852E-22C7D73BE712}" type="pres">
      <dgm:prSet presAssocID="{6F135C79-EBCC-4BF6-A611-98370BE5D9B3}" presName="vertSpace2b" presStyleCnt="0"/>
      <dgm:spPr/>
    </dgm:pt>
    <dgm:pt modelId="{A9F16B49-2422-4CEF-ACEA-1D559D7F426E}" type="pres">
      <dgm:prSet presAssocID="{8B5CF3F0-D6E2-4469-97DB-8052E11302AA}" presName="thickLine" presStyleLbl="alignNode1" presStyleIdx="2" presStyleCnt="3"/>
      <dgm:spPr/>
    </dgm:pt>
    <dgm:pt modelId="{C6BB91AA-521F-4C82-B750-CB55B400C97E}" type="pres">
      <dgm:prSet presAssocID="{8B5CF3F0-D6E2-4469-97DB-8052E11302AA}" presName="horz1" presStyleCnt="0"/>
      <dgm:spPr/>
    </dgm:pt>
    <dgm:pt modelId="{5C42E557-9D3A-43D5-9AA5-2C9F1818FE79}" type="pres">
      <dgm:prSet presAssocID="{8B5CF3F0-D6E2-4469-97DB-8052E11302AA}" presName="tx1" presStyleLbl="revTx" presStyleIdx="8" presStyleCnt="10"/>
      <dgm:spPr/>
      <dgm:t>
        <a:bodyPr/>
        <a:lstStyle/>
        <a:p>
          <a:endParaRPr lang="en-US"/>
        </a:p>
      </dgm:t>
    </dgm:pt>
    <dgm:pt modelId="{00B92C39-08A3-4552-83BD-84B70A85912E}" type="pres">
      <dgm:prSet presAssocID="{8B5CF3F0-D6E2-4469-97DB-8052E11302AA}" presName="vert1" presStyleCnt="0"/>
      <dgm:spPr/>
    </dgm:pt>
    <dgm:pt modelId="{324C675E-7BC3-42ED-A3F4-5A7F48C39F2F}" type="pres">
      <dgm:prSet presAssocID="{FADC8873-32D1-422E-8078-20D7F15FF66E}" presName="vertSpace2a" presStyleCnt="0"/>
      <dgm:spPr/>
    </dgm:pt>
    <dgm:pt modelId="{6EE2C2D9-8F38-4015-A319-E31AE2BCD106}" type="pres">
      <dgm:prSet presAssocID="{FADC8873-32D1-422E-8078-20D7F15FF66E}" presName="horz2" presStyleCnt="0"/>
      <dgm:spPr/>
    </dgm:pt>
    <dgm:pt modelId="{4501AF46-4A2E-4800-8F44-FA84B3ED79DD}" type="pres">
      <dgm:prSet presAssocID="{FADC8873-32D1-422E-8078-20D7F15FF66E}" presName="horzSpace2" presStyleCnt="0"/>
      <dgm:spPr/>
    </dgm:pt>
    <dgm:pt modelId="{BC4E99BE-C481-4EBA-B1DE-F2439FE792DB}" type="pres">
      <dgm:prSet presAssocID="{FADC8873-32D1-422E-8078-20D7F15FF66E}" presName="tx2" presStyleLbl="revTx" presStyleIdx="9" presStyleCnt="10"/>
      <dgm:spPr/>
      <dgm:t>
        <a:bodyPr/>
        <a:lstStyle/>
        <a:p>
          <a:endParaRPr lang="en-US"/>
        </a:p>
      </dgm:t>
    </dgm:pt>
    <dgm:pt modelId="{D3DE2B7C-830C-4239-B0C9-673E2333C59F}" type="pres">
      <dgm:prSet presAssocID="{FADC8873-32D1-422E-8078-20D7F15FF66E}" presName="vert2" presStyleCnt="0"/>
      <dgm:spPr/>
    </dgm:pt>
    <dgm:pt modelId="{13337949-F506-4C5E-B3C4-3D09077B48DE}" type="pres">
      <dgm:prSet presAssocID="{FADC8873-32D1-422E-8078-20D7F15FF66E}" presName="thinLine2b" presStyleLbl="callout" presStyleIdx="6" presStyleCnt="7"/>
      <dgm:spPr/>
    </dgm:pt>
    <dgm:pt modelId="{E7375B77-8C29-4D80-ABE4-62D7C1718D99}" type="pres">
      <dgm:prSet presAssocID="{FADC8873-32D1-422E-8078-20D7F15FF66E}" presName="vertSpace2b" presStyleCnt="0"/>
      <dgm:spPr/>
    </dgm:pt>
  </dgm:ptLst>
  <dgm:cxnLst>
    <dgm:cxn modelId="{E3631739-1BD2-4A45-88DF-BC360B105F47}" type="presOf" srcId="{9AD97A8C-482B-415A-8952-D9599FF2CA69}" destId="{166A1316-6BDC-4C27-AF93-5467740E08C5}" srcOrd="0" destOrd="0" presId="urn:microsoft.com/office/officeart/2008/layout/LinedList"/>
    <dgm:cxn modelId="{879BF642-FAC2-4FB8-A9EC-DB066F289B59}" srcId="{0FB703A5-7926-4580-B617-4A7772A8E708}" destId="{92AA0B11-9031-4773-B1F8-D83E01A16FE2}" srcOrd="0" destOrd="0" parTransId="{F279AEDF-7575-4C84-A7EA-364F9859A04D}" sibTransId="{606CBDE1-4663-4458-9BD9-2604CA0C87A2}"/>
    <dgm:cxn modelId="{FD1D224F-A9E0-4DF6-840F-2B5D010EB721}" type="presOf" srcId="{F6E61BC9-4BEA-4F2E-B22F-B3D727A8C1BB}" destId="{FA51DEEA-5A8E-406A-A9BD-88E228C60077}" srcOrd="0" destOrd="0" presId="urn:microsoft.com/office/officeart/2008/layout/LinedList"/>
    <dgm:cxn modelId="{415D50CE-E111-4E1B-A3DE-AD06E475DAC8}" type="presOf" srcId="{6F135C79-EBCC-4BF6-A611-98370BE5D9B3}" destId="{DEC06A3A-4501-46FB-B297-FB4A91F42A49}" srcOrd="0" destOrd="0" presId="urn:microsoft.com/office/officeart/2008/layout/LinedList"/>
    <dgm:cxn modelId="{5E4B3B6D-9FA3-4809-AB51-B5FDAE2C1BD7}" srcId="{F6E61BC9-4BEA-4F2E-B22F-B3D727A8C1BB}" destId="{50329FBD-DF66-42F4-94C2-116B44837012}" srcOrd="0" destOrd="0" parTransId="{E0E30579-A952-46D5-BAD3-5D304161DFEC}" sibTransId="{C4CE7031-9CE9-4F59-B961-40642A7F6615}"/>
    <dgm:cxn modelId="{2F357881-2C5C-473C-9A1D-A44EBC38E8B4}" type="presOf" srcId="{5EDC1D95-B5F7-46FF-B91A-7CAA842470D0}" destId="{5810E889-A40F-4D0D-A0B5-4C44EAC45050}" srcOrd="0" destOrd="0" presId="urn:microsoft.com/office/officeart/2008/layout/LinedList"/>
    <dgm:cxn modelId="{EE7B0D4B-686C-4575-B905-F348B53B3BA3}" type="presOf" srcId="{50329FBD-DF66-42F4-94C2-116B44837012}" destId="{92FA7A35-C7A0-423A-B035-E5281A63A8B3}" srcOrd="0" destOrd="0" presId="urn:microsoft.com/office/officeart/2008/layout/LinedList"/>
    <dgm:cxn modelId="{74D05818-2975-4E06-A518-184E6D8DAD25}" type="presOf" srcId="{AB64F369-8049-4556-A2AF-0F0DBB1AC039}" destId="{7B4CFBAD-70B3-4888-A394-7DAB3CE01853}" srcOrd="0" destOrd="0" presId="urn:microsoft.com/office/officeart/2008/layout/LinedList"/>
    <dgm:cxn modelId="{4706ACCE-598A-48D2-9D83-045C57D098E2}" srcId="{0FB703A5-7926-4580-B617-4A7772A8E708}" destId="{6F135C79-EBCC-4BF6-A611-98370BE5D9B3}" srcOrd="2" destOrd="0" parTransId="{BB398300-4A05-4761-8867-9F6E76377053}" sibTransId="{4C51013E-94A7-4CE7-A9E9-0AD16F64C1DF}"/>
    <dgm:cxn modelId="{D9CEBF1A-F6E3-4C8D-B057-E9A170208AE3}" type="presOf" srcId="{8B5CF3F0-D6E2-4469-97DB-8052E11302AA}" destId="{5C42E557-9D3A-43D5-9AA5-2C9F1818FE79}" srcOrd="0" destOrd="0" presId="urn:microsoft.com/office/officeart/2008/layout/LinedList"/>
    <dgm:cxn modelId="{95FCCED2-7D8C-42AC-9BE5-DF2B00220842}" type="presOf" srcId="{92AA0B11-9031-4773-B1F8-D83E01A16FE2}" destId="{AB0BE2FA-C8D3-42B8-9C19-79A1A20EB5D9}" srcOrd="0" destOrd="0" presId="urn:microsoft.com/office/officeart/2008/layout/LinedList"/>
    <dgm:cxn modelId="{3F842A71-E4B7-49B5-AE1D-78D23BC1C735}" type="presOf" srcId="{FACF46F1-4E30-42FA-AF4D-F338A71C42BE}" destId="{FB8D0ABF-3D2C-469A-8B15-2D54EEDBBCF1}" srcOrd="0" destOrd="0" presId="urn:microsoft.com/office/officeart/2008/layout/LinedList"/>
    <dgm:cxn modelId="{21EDA9A2-7D68-422C-A7EE-0D37E6B022F4}" srcId="{FACF46F1-4E30-42FA-AF4D-F338A71C42BE}" destId="{F6E61BC9-4BEA-4F2E-B22F-B3D727A8C1BB}" srcOrd="0" destOrd="0" parTransId="{42FCF666-A042-45C3-A97F-0E0B995EDD41}" sibTransId="{BF68F1D7-8753-4FC9-A1B0-84129926AC35}"/>
    <dgm:cxn modelId="{A541BBBF-E31A-415E-862B-31A68AF06514}" srcId="{F6E61BC9-4BEA-4F2E-B22F-B3D727A8C1BB}" destId="{AB64F369-8049-4556-A2AF-0F0DBB1AC039}" srcOrd="2" destOrd="0" parTransId="{41C4AB2A-ED6B-4EA7-AE62-91C182130700}" sibTransId="{02EAB3B9-345F-4EB5-97E2-6DDC5A683762}"/>
    <dgm:cxn modelId="{BA584BD5-5681-4F0F-B1B8-36882141FE52}" type="presOf" srcId="{FADC8873-32D1-422E-8078-20D7F15FF66E}" destId="{BC4E99BE-C481-4EBA-B1DE-F2439FE792DB}" srcOrd="0" destOrd="0" presId="urn:microsoft.com/office/officeart/2008/layout/LinedList"/>
    <dgm:cxn modelId="{95A0326E-F51B-4DFC-81D7-1EBBD2B0280E}" srcId="{F6E61BC9-4BEA-4F2E-B22F-B3D727A8C1BB}" destId="{9AD97A8C-482B-415A-8952-D9599FF2CA69}" srcOrd="1" destOrd="0" parTransId="{C64F35F2-8EEA-47B9-B707-84A8CC655023}" sibTransId="{45561DB3-4C50-495D-8E4B-3F6368268E07}"/>
    <dgm:cxn modelId="{50DC2A98-48A7-4F2C-A5B7-069039363EA5}" srcId="{0FB703A5-7926-4580-B617-4A7772A8E708}" destId="{5EDC1D95-B5F7-46FF-B91A-7CAA842470D0}" srcOrd="1" destOrd="0" parTransId="{91BE56DB-955F-448F-89A4-17D9ECF6D6B3}" sibTransId="{0512F128-4457-418F-9C3C-762F813CED84}"/>
    <dgm:cxn modelId="{D6671678-610A-4E50-AD21-65D18E87225F}" srcId="{FACF46F1-4E30-42FA-AF4D-F338A71C42BE}" destId="{0FB703A5-7926-4580-B617-4A7772A8E708}" srcOrd="1" destOrd="0" parTransId="{0E270945-AFAD-4F9C-AC84-B8719ACEF236}" sibTransId="{71EE008E-AFB0-43EE-A0AF-693F7B099246}"/>
    <dgm:cxn modelId="{B2199C89-F9FF-46F0-931B-EA09571A0509}" srcId="{8B5CF3F0-D6E2-4469-97DB-8052E11302AA}" destId="{FADC8873-32D1-422E-8078-20D7F15FF66E}" srcOrd="0" destOrd="0" parTransId="{8C4EDBDF-3723-407E-B83A-B0D6DF7F2577}" sibTransId="{8CD798B6-D4EC-4BA4-B005-429CAD2C87BC}"/>
    <dgm:cxn modelId="{3C8EBD71-1196-47F1-BFF4-91BB696B4F0D}" srcId="{FACF46F1-4E30-42FA-AF4D-F338A71C42BE}" destId="{8B5CF3F0-D6E2-4469-97DB-8052E11302AA}" srcOrd="2" destOrd="0" parTransId="{269D0D51-7A16-4E3C-9D9E-C144C5930DC5}" sibTransId="{106B30A6-F14B-4892-9AFD-1BC6BC7F76D1}"/>
    <dgm:cxn modelId="{4B411C3A-D107-411C-B59D-CB5481E9A3B0}" type="presOf" srcId="{0FB703A5-7926-4580-B617-4A7772A8E708}" destId="{32AE9B25-CB56-4819-BE51-FAED1BE930DA}" srcOrd="0" destOrd="0" presId="urn:microsoft.com/office/officeart/2008/layout/LinedList"/>
    <dgm:cxn modelId="{AC8D760E-C299-4444-9139-643604C9E632}" type="presParOf" srcId="{FB8D0ABF-3D2C-469A-8B15-2D54EEDBBCF1}" destId="{56A8A381-0E75-403D-A02C-CA55FA77FBAE}" srcOrd="0" destOrd="0" presId="urn:microsoft.com/office/officeart/2008/layout/LinedList"/>
    <dgm:cxn modelId="{F0D5AEE5-C9A8-4D6E-B933-8F6EC2C33B85}" type="presParOf" srcId="{FB8D0ABF-3D2C-469A-8B15-2D54EEDBBCF1}" destId="{838937E5-DA86-4779-9129-0DC9455BE08E}" srcOrd="1" destOrd="0" presId="urn:microsoft.com/office/officeart/2008/layout/LinedList"/>
    <dgm:cxn modelId="{6B71438C-5E97-4792-9468-754C59C65102}" type="presParOf" srcId="{838937E5-DA86-4779-9129-0DC9455BE08E}" destId="{FA51DEEA-5A8E-406A-A9BD-88E228C60077}" srcOrd="0" destOrd="0" presId="urn:microsoft.com/office/officeart/2008/layout/LinedList"/>
    <dgm:cxn modelId="{0A4A05F1-2D4E-4FC2-AC2B-84EBB7F69E89}" type="presParOf" srcId="{838937E5-DA86-4779-9129-0DC9455BE08E}" destId="{AB9B4870-ABA1-4439-A884-17C5FEE3C9B0}" srcOrd="1" destOrd="0" presId="urn:microsoft.com/office/officeart/2008/layout/LinedList"/>
    <dgm:cxn modelId="{1E717A11-0690-4C2E-8BA2-1386F4EF6F1F}" type="presParOf" srcId="{AB9B4870-ABA1-4439-A884-17C5FEE3C9B0}" destId="{4A973909-6A4B-42E0-A2E6-62385CB91278}" srcOrd="0" destOrd="0" presId="urn:microsoft.com/office/officeart/2008/layout/LinedList"/>
    <dgm:cxn modelId="{96C470B2-3105-4CC4-996D-F497E271C980}" type="presParOf" srcId="{AB9B4870-ABA1-4439-A884-17C5FEE3C9B0}" destId="{35F28208-8536-4DBE-82BC-5BF68B0923B6}" srcOrd="1" destOrd="0" presId="urn:microsoft.com/office/officeart/2008/layout/LinedList"/>
    <dgm:cxn modelId="{D3F63B77-8687-4C10-B809-21FC21586D88}" type="presParOf" srcId="{35F28208-8536-4DBE-82BC-5BF68B0923B6}" destId="{B6A1825F-AE4C-4957-AB24-27BB477D7511}" srcOrd="0" destOrd="0" presId="urn:microsoft.com/office/officeart/2008/layout/LinedList"/>
    <dgm:cxn modelId="{70E69265-4D6D-4C3D-849F-713DC4B59F86}" type="presParOf" srcId="{35F28208-8536-4DBE-82BC-5BF68B0923B6}" destId="{92FA7A35-C7A0-423A-B035-E5281A63A8B3}" srcOrd="1" destOrd="0" presId="urn:microsoft.com/office/officeart/2008/layout/LinedList"/>
    <dgm:cxn modelId="{8D12ED12-19A6-4425-9D81-EBA1F6860B91}" type="presParOf" srcId="{35F28208-8536-4DBE-82BC-5BF68B0923B6}" destId="{C598E855-7562-4FBC-B15B-71F8629AD56B}" srcOrd="2" destOrd="0" presId="urn:microsoft.com/office/officeart/2008/layout/LinedList"/>
    <dgm:cxn modelId="{1BEC37D4-FB81-42B6-A601-61707690C32B}" type="presParOf" srcId="{AB9B4870-ABA1-4439-A884-17C5FEE3C9B0}" destId="{8B649EB0-7E24-4D41-A332-203A6AC526C7}" srcOrd="2" destOrd="0" presId="urn:microsoft.com/office/officeart/2008/layout/LinedList"/>
    <dgm:cxn modelId="{C62D6DB5-D063-4AD9-BF29-FFA39F52A1AC}" type="presParOf" srcId="{AB9B4870-ABA1-4439-A884-17C5FEE3C9B0}" destId="{01C3ABBE-9577-4BCB-9360-CEEE86AD5833}" srcOrd="3" destOrd="0" presId="urn:microsoft.com/office/officeart/2008/layout/LinedList"/>
    <dgm:cxn modelId="{97010DB8-A826-42CF-B775-6C3AE1CBB616}" type="presParOf" srcId="{AB9B4870-ABA1-4439-A884-17C5FEE3C9B0}" destId="{1DEC69AB-3FA7-4AC2-9F1C-31CFE0567280}" srcOrd="4" destOrd="0" presId="urn:microsoft.com/office/officeart/2008/layout/LinedList"/>
    <dgm:cxn modelId="{4CF8D916-A88B-4B66-8660-5706EFC2744C}" type="presParOf" srcId="{1DEC69AB-3FA7-4AC2-9F1C-31CFE0567280}" destId="{E4BF86CE-AE8B-48B9-975B-D363C6B71183}" srcOrd="0" destOrd="0" presId="urn:microsoft.com/office/officeart/2008/layout/LinedList"/>
    <dgm:cxn modelId="{B1C13FD7-603B-40AB-B70D-18682AC93D61}" type="presParOf" srcId="{1DEC69AB-3FA7-4AC2-9F1C-31CFE0567280}" destId="{166A1316-6BDC-4C27-AF93-5467740E08C5}" srcOrd="1" destOrd="0" presId="urn:microsoft.com/office/officeart/2008/layout/LinedList"/>
    <dgm:cxn modelId="{2C701090-B633-4767-91EA-83BD0B0E3CCC}" type="presParOf" srcId="{1DEC69AB-3FA7-4AC2-9F1C-31CFE0567280}" destId="{1821455C-840F-4124-AA36-BD0FDB33679E}" srcOrd="2" destOrd="0" presId="urn:microsoft.com/office/officeart/2008/layout/LinedList"/>
    <dgm:cxn modelId="{7E60E03D-BA31-40BC-B147-E7105F41343B}" type="presParOf" srcId="{AB9B4870-ABA1-4439-A884-17C5FEE3C9B0}" destId="{8F4A9948-BBBE-447B-984A-1D4D2CFE2A8F}" srcOrd="5" destOrd="0" presId="urn:microsoft.com/office/officeart/2008/layout/LinedList"/>
    <dgm:cxn modelId="{842B036C-4109-4960-9F75-7E80E8457984}" type="presParOf" srcId="{AB9B4870-ABA1-4439-A884-17C5FEE3C9B0}" destId="{2748F7EE-6C55-498C-B600-497515D01D52}" srcOrd="6" destOrd="0" presId="urn:microsoft.com/office/officeart/2008/layout/LinedList"/>
    <dgm:cxn modelId="{6552C01B-5084-4345-9C91-4084C9523785}" type="presParOf" srcId="{AB9B4870-ABA1-4439-A884-17C5FEE3C9B0}" destId="{5D324FC8-DAD1-4BAF-BEE9-CEBA7CB5B7DC}" srcOrd="7" destOrd="0" presId="urn:microsoft.com/office/officeart/2008/layout/LinedList"/>
    <dgm:cxn modelId="{30C49048-2062-434A-BED4-515053A3DBCC}" type="presParOf" srcId="{5D324FC8-DAD1-4BAF-BEE9-CEBA7CB5B7DC}" destId="{DF47189C-07C0-48BF-A8E6-B4E22688B36C}" srcOrd="0" destOrd="0" presId="urn:microsoft.com/office/officeart/2008/layout/LinedList"/>
    <dgm:cxn modelId="{1BA5304D-3AE7-4748-85EB-18CE7C349C1A}" type="presParOf" srcId="{5D324FC8-DAD1-4BAF-BEE9-CEBA7CB5B7DC}" destId="{7B4CFBAD-70B3-4888-A394-7DAB3CE01853}" srcOrd="1" destOrd="0" presId="urn:microsoft.com/office/officeart/2008/layout/LinedList"/>
    <dgm:cxn modelId="{62FDFDBD-78D8-4E1E-8E55-B8EE2ECF6253}" type="presParOf" srcId="{5D324FC8-DAD1-4BAF-BEE9-CEBA7CB5B7DC}" destId="{FFB1B4C4-7118-42D3-804E-EB759CE98400}" srcOrd="2" destOrd="0" presId="urn:microsoft.com/office/officeart/2008/layout/LinedList"/>
    <dgm:cxn modelId="{A533C19A-77F9-4BC0-BA67-23A75B5140F9}" type="presParOf" srcId="{AB9B4870-ABA1-4439-A884-17C5FEE3C9B0}" destId="{EAF9EDCF-3226-438D-9598-CFA6BCED42B6}" srcOrd="8" destOrd="0" presId="urn:microsoft.com/office/officeart/2008/layout/LinedList"/>
    <dgm:cxn modelId="{BA1729A2-D77E-4418-8471-3913A170F154}" type="presParOf" srcId="{AB9B4870-ABA1-4439-A884-17C5FEE3C9B0}" destId="{27C205E3-4B26-4BD9-8086-0EA618EF6874}" srcOrd="9" destOrd="0" presId="urn:microsoft.com/office/officeart/2008/layout/LinedList"/>
    <dgm:cxn modelId="{2C8A87A1-F25C-4286-8BE7-570282E1CCF2}" type="presParOf" srcId="{FB8D0ABF-3D2C-469A-8B15-2D54EEDBBCF1}" destId="{30760F36-EBE6-4553-8447-9EAC0F77D204}" srcOrd="2" destOrd="0" presId="urn:microsoft.com/office/officeart/2008/layout/LinedList"/>
    <dgm:cxn modelId="{EF9184AA-35F7-40EE-A662-EF8828AEDC74}" type="presParOf" srcId="{FB8D0ABF-3D2C-469A-8B15-2D54EEDBBCF1}" destId="{27BFE472-F0CE-4B9F-8BFC-0EA4FAB53F54}" srcOrd="3" destOrd="0" presId="urn:microsoft.com/office/officeart/2008/layout/LinedList"/>
    <dgm:cxn modelId="{6C21E2D2-F614-4B57-B8F5-114CCC89DDDD}" type="presParOf" srcId="{27BFE472-F0CE-4B9F-8BFC-0EA4FAB53F54}" destId="{32AE9B25-CB56-4819-BE51-FAED1BE930DA}" srcOrd="0" destOrd="0" presId="urn:microsoft.com/office/officeart/2008/layout/LinedList"/>
    <dgm:cxn modelId="{345C833E-B6AB-4DDE-936C-79CF31B271CE}" type="presParOf" srcId="{27BFE472-F0CE-4B9F-8BFC-0EA4FAB53F54}" destId="{CA968D9D-75FA-412A-BBAA-0A7737954A2A}" srcOrd="1" destOrd="0" presId="urn:microsoft.com/office/officeart/2008/layout/LinedList"/>
    <dgm:cxn modelId="{2768F270-7160-47FB-AE64-17825F208722}" type="presParOf" srcId="{CA968D9D-75FA-412A-BBAA-0A7737954A2A}" destId="{B7D45C73-015B-4331-AF03-165DE7C8A198}" srcOrd="0" destOrd="0" presId="urn:microsoft.com/office/officeart/2008/layout/LinedList"/>
    <dgm:cxn modelId="{CAFAFBDF-3C4D-4347-B7A2-61588B97E5A9}" type="presParOf" srcId="{CA968D9D-75FA-412A-BBAA-0A7737954A2A}" destId="{ACA28637-DEEB-43F1-B120-D33E8B2C1E90}" srcOrd="1" destOrd="0" presId="urn:microsoft.com/office/officeart/2008/layout/LinedList"/>
    <dgm:cxn modelId="{D31CBC3E-67E3-4880-BF9F-8B227F0BB585}" type="presParOf" srcId="{ACA28637-DEEB-43F1-B120-D33E8B2C1E90}" destId="{A53C959F-B489-420F-AC92-6FF62BD23D35}" srcOrd="0" destOrd="0" presId="urn:microsoft.com/office/officeart/2008/layout/LinedList"/>
    <dgm:cxn modelId="{923F585D-8CD6-4EEA-AED7-AF5425CF3341}" type="presParOf" srcId="{ACA28637-DEEB-43F1-B120-D33E8B2C1E90}" destId="{AB0BE2FA-C8D3-42B8-9C19-79A1A20EB5D9}" srcOrd="1" destOrd="0" presId="urn:microsoft.com/office/officeart/2008/layout/LinedList"/>
    <dgm:cxn modelId="{68822193-8D73-44B3-B6A2-190EF1FB4B15}" type="presParOf" srcId="{ACA28637-DEEB-43F1-B120-D33E8B2C1E90}" destId="{8B868651-144C-4D09-8FE7-72F356DEC996}" srcOrd="2" destOrd="0" presId="urn:microsoft.com/office/officeart/2008/layout/LinedList"/>
    <dgm:cxn modelId="{FAB85933-677C-4ED3-B38B-AFA4FD694FC9}" type="presParOf" srcId="{CA968D9D-75FA-412A-BBAA-0A7737954A2A}" destId="{1D893498-59F7-4A69-BFE1-A0809489BD5B}" srcOrd="2" destOrd="0" presId="urn:microsoft.com/office/officeart/2008/layout/LinedList"/>
    <dgm:cxn modelId="{61837EB4-9D32-461B-B960-901362234637}" type="presParOf" srcId="{CA968D9D-75FA-412A-BBAA-0A7737954A2A}" destId="{57F22D8D-0E7E-4863-9E0B-EC547D1E6AA5}" srcOrd="3" destOrd="0" presId="urn:microsoft.com/office/officeart/2008/layout/LinedList"/>
    <dgm:cxn modelId="{42667EB9-7EB9-40A8-B560-67FADB15BE8C}" type="presParOf" srcId="{CA968D9D-75FA-412A-BBAA-0A7737954A2A}" destId="{2B71E473-E7C6-472F-939F-A0858FF8768B}" srcOrd="4" destOrd="0" presId="urn:microsoft.com/office/officeart/2008/layout/LinedList"/>
    <dgm:cxn modelId="{8E47F563-755B-47F4-A3C6-EBFBEC2673AB}" type="presParOf" srcId="{2B71E473-E7C6-472F-939F-A0858FF8768B}" destId="{709CE569-93B9-4DF2-B91A-59014DA44953}" srcOrd="0" destOrd="0" presId="urn:microsoft.com/office/officeart/2008/layout/LinedList"/>
    <dgm:cxn modelId="{73A6585F-77B0-425B-B27D-AF6C538176B2}" type="presParOf" srcId="{2B71E473-E7C6-472F-939F-A0858FF8768B}" destId="{5810E889-A40F-4D0D-A0B5-4C44EAC45050}" srcOrd="1" destOrd="0" presId="urn:microsoft.com/office/officeart/2008/layout/LinedList"/>
    <dgm:cxn modelId="{A3481F40-8D1F-499B-BF1D-CC51074B7EE8}" type="presParOf" srcId="{2B71E473-E7C6-472F-939F-A0858FF8768B}" destId="{5AB7CFFE-E87C-4577-B778-55D471F0F30F}" srcOrd="2" destOrd="0" presId="urn:microsoft.com/office/officeart/2008/layout/LinedList"/>
    <dgm:cxn modelId="{098875B7-E72E-488E-A5E7-39DB1E43E519}" type="presParOf" srcId="{CA968D9D-75FA-412A-BBAA-0A7737954A2A}" destId="{69A2D1C6-0806-4DEA-8DC4-FFE44581A460}" srcOrd="5" destOrd="0" presId="urn:microsoft.com/office/officeart/2008/layout/LinedList"/>
    <dgm:cxn modelId="{041545D2-6676-4EDC-B800-8FD4BD31333C}" type="presParOf" srcId="{CA968D9D-75FA-412A-BBAA-0A7737954A2A}" destId="{59A3D2CB-06CB-41D9-96C7-02ED291D9590}" srcOrd="6" destOrd="0" presId="urn:microsoft.com/office/officeart/2008/layout/LinedList"/>
    <dgm:cxn modelId="{42E1580A-A2C0-43AE-95B4-9DE863B3488A}" type="presParOf" srcId="{CA968D9D-75FA-412A-BBAA-0A7737954A2A}" destId="{7B55D3A4-7A7A-4F88-A749-DBD17DEF5E8C}" srcOrd="7" destOrd="0" presId="urn:microsoft.com/office/officeart/2008/layout/LinedList"/>
    <dgm:cxn modelId="{546CDEA6-8063-4713-AEED-C422B1BC5C41}" type="presParOf" srcId="{7B55D3A4-7A7A-4F88-A749-DBD17DEF5E8C}" destId="{8253F81C-3E94-4B02-B611-8AA395ADD0CE}" srcOrd="0" destOrd="0" presId="urn:microsoft.com/office/officeart/2008/layout/LinedList"/>
    <dgm:cxn modelId="{AE747E3A-88FC-46D9-8553-984EF525A287}" type="presParOf" srcId="{7B55D3A4-7A7A-4F88-A749-DBD17DEF5E8C}" destId="{DEC06A3A-4501-46FB-B297-FB4A91F42A49}" srcOrd="1" destOrd="0" presId="urn:microsoft.com/office/officeart/2008/layout/LinedList"/>
    <dgm:cxn modelId="{45F7574B-0D17-4CA0-B1B5-D25DB6B204A6}" type="presParOf" srcId="{7B55D3A4-7A7A-4F88-A749-DBD17DEF5E8C}" destId="{F5B980E3-42F1-430F-A3FD-F0610F6D5B31}" srcOrd="2" destOrd="0" presId="urn:microsoft.com/office/officeart/2008/layout/LinedList"/>
    <dgm:cxn modelId="{092F7EF9-56F1-4862-BAD5-D777ACDBCA57}" type="presParOf" srcId="{CA968D9D-75FA-412A-BBAA-0A7737954A2A}" destId="{BF08F616-1AA2-4F25-8487-49F694E431E6}" srcOrd="8" destOrd="0" presId="urn:microsoft.com/office/officeart/2008/layout/LinedList"/>
    <dgm:cxn modelId="{0F0BEC2A-0687-494B-B31D-6CAB40FA31D6}" type="presParOf" srcId="{CA968D9D-75FA-412A-BBAA-0A7737954A2A}" destId="{EE1E81DF-9E44-458D-852E-22C7D73BE712}" srcOrd="9" destOrd="0" presId="urn:microsoft.com/office/officeart/2008/layout/LinedList"/>
    <dgm:cxn modelId="{42092CB1-1AA8-46D0-A8A4-A5D2861C449C}" type="presParOf" srcId="{FB8D0ABF-3D2C-469A-8B15-2D54EEDBBCF1}" destId="{A9F16B49-2422-4CEF-ACEA-1D559D7F426E}" srcOrd="4" destOrd="0" presId="urn:microsoft.com/office/officeart/2008/layout/LinedList"/>
    <dgm:cxn modelId="{B75E8D67-7276-4B41-B1B4-5AB9A1F22D5F}" type="presParOf" srcId="{FB8D0ABF-3D2C-469A-8B15-2D54EEDBBCF1}" destId="{C6BB91AA-521F-4C82-B750-CB55B400C97E}" srcOrd="5" destOrd="0" presId="urn:microsoft.com/office/officeart/2008/layout/LinedList"/>
    <dgm:cxn modelId="{C6E2AFFD-BA6D-4591-AE9C-3CACA045DA35}" type="presParOf" srcId="{C6BB91AA-521F-4C82-B750-CB55B400C97E}" destId="{5C42E557-9D3A-43D5-9AA5-2C9F1818FE79}" srcOrd="0" destOrd="0" presId="urn:microsoft.com/office/officeart/2008/layout/LinedList"/>
    <dgm:cxn modelId="{B27E3413-405A-4C9B-9BDB-F3773DE17B2C}" type="presParOf" srcId="{C6BB91AA-521F-4C82-B750-CB55B400C97E}" destId="{00B92C39-08A3-4552-83BD-84B70A85912E}" srcOrd="1" destOrd="0" presId="urn:microsoft.com/office/officeart/2008/layout/LinedList"/>
    <dgm:cxn modelId="{C6739992-8A88-46B2-9FB5-B04D4C1822D8}" type="presParOf" srcId="{00B92C39-08A3-4552-83BD-84B70A85912E}" destId="{324C675E-7BC3-42ED-A3F4-5A7F48C39F2F}" srcOrd="0" destOrd="0" presId="urn:microsoft.com/office/officeart/2008/layout/LinedList"/>
    <dgm:cxn modelId="{E945F2F2-3359-4769-832B-8FEBABE3B02F}" type="presParOf" srcId="{00B92C39-08A3-4552-83BD-84B70A85912E}" destId="{6EE2C2D9-8F38-4015-A319-E31AE2BCD106}" srcOrd="1" destOrd="0" presId="urn:microsoft.com/office/officeart/2008/layout/LinedList"/>
    <dgm:cxn modelId="{31340239-61F2-43D9-9C05-4244E5BFC2D0}" type="presParOf" srcId="{6EE2C2D9-8F38-4015-A319-E31AE2BCD106}" destId="{4501AF46-4A2E-4800-8F44-FA84B3ED79DD}" srcOrd="0" destOrd="0" presId="urn:microsoft.com/office/officeart/2008/layout/LinedList"/>
    <dgm:cxn modelId="{1BC708B0-B0A5-4B13-9789-1A60DE62F332}" type="presParOf" srcId="{6EE2C2D9-8F38-4015-A319-E31AE2BCD106}" destId="{BC4E99BE-C481-4EBA-B1DE-F2439FE792DB}" srcOrd="1" destOrd="0" presId="urn:microsoft.com/office/officeart/2008/layout/LinedList"/>
    <dgm:cxn modelId="{29CC944D-D60D-4C05-AC89-5C5008EF7BEF}" type="presParOf" srcId="{6EE2C2D9-8F38-4015-A319-E31AE2BCD106}" destId="{D3DE2B7C-830C-4239-B0C9-673E2333C59F}" srcOrd="2" destOrd="0" presId="urn:microsoft.com/office/officeart/2008/layout/LinedList"/>
    <dgm:cxn modelId="{534C2ADD-20B3-42EB-9D1E-84938B71B67F}" type="presParOf" srcId="{00B92C39-08A3-4552-83BD-84B70A85912E}" destId="{13337949-F506-4C5E-B3C4-3D09077B48DE}" srcOrd="2" destOrd="0" presId="urn:microsoft.com/office/officeart/2008/layout/LinedList"/>
    <dgm:cxn modelId="{D984175B-B768-407B-870E-D13C77C6CE60}" type="presParOf" srcId="{00B92C39-08A3-4552-83BD-84B70A85912E}" destId="{E7375B77-8C29-4D80-ABE4-62D7C1718D9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42F5902-B1F6-4845-99C4-7E213F5134D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F04C1F-641C-461D-8822-EE5E7799C4C9}">
      <dgm:prSet phldrT="[Text]"/>
      <dgm:spPr/>
      <dgm:t>
        <a:bodyPr/>
        <a:lstStyle/>
        <a:p>
          <a:r>
            <a:rPr lang="en-US" dirty="0" smtClean="0"/>
            <a:t>Counseling Center</a:t>
          </a:r>
          <a:endParaRPr lang="en-US" dirty="0"/>
        </a:p>
      </dgm:t>
    </dgm:pt>
    <dgm:pt modelId="{9184EF10-200E-4E3C-B844-9E3022A88EC4}" type="parTrans" cxnId="{2B6FEE95-A21E-49A5-838D-1CBDA858D28F}">
      <dgm:prSet/>
      <dgm:spPr/>
      <dgm:t>
        <a:bodyPr/>
        <a:lstStyle/>
        <a:p>
          <a:endParaRPr lang="en-US"/>
        </a:p>
      </dgm:t>
    </dgm:pt>
    <dgm:pt modelId="{8C30A068-7DB7-4F05-9788-082196FDB699}" type="sibTrans" cxnId="{2B6FEE95-A21E-49A5-838D-1CBDA858D28F}">
      <dgm:prSet/>
      <dgm:spPr/>
      <dgm:t>
        <a:bodyPr/>
        <a:lstStyle/>
        <a:p>
          <a:endParaRPr lang="en-US"/>
        </a:p>
      </dgm:t>
    </dgm:pt>
    <dgm:pt modelId="{5241BC15-3505-4009-B8D1-D26931A8D306}">
      <dgm:prSet phldrT="[Text]"/>
      <dgm:spPr/>
      <dgm:t>
        <a:bodyPr/>
        <a:lstStyle/>
        <a:p>
          <a:r>
            <a:rPr lang="en-US" dirty="0" smtClean="0"/>
            <a:t>Center for Diversity</a:t>
          </a:r>
          <a:endParaRPr lang="en-US" dirty="0"/>
        </a:p>
      </dgm:t>
    </dgm:pt>
    <dgm:pt modelId="{52CCC9D0-E976-4940-AC6F-6D0CF2364A8D}" type="parTrans" cxnId="{78FE2DCF-BA3C-4EB5-A0E4-F700065E9F9A}">
      <dgm:prSet/>
      <dgm:spPr/>
      <dgm:t>
        <a:bodyPr/>
        <a:lstStyle/>
        <a:p>
          <a:endParaRPr lang="en-US"/>
        </a:p>
      </dgm:t>
    </dgm:pt>
    <dgm:pt modelId="{FEAEB5FE-202F-4B50-828F-342D47ACF240}" type="sibTrans" cxnId="{78FE2DCF-BA3C-4EB5-A0E4-F700065E9F9A}">
      <dgm:prSet/>
      <dgm:spPr/>
      <dgm:t>
        <a:bodyPr/>
        <a:lstStyle/>
        <a:p>
          <a:endParaRPr lang="en-US"/>
        </a:p>
      </dgm:t>
    </dgm:pt>
    <dgm:pt modelId="{EA16BD6C-C935-4275-8815-217F4DF4DDEB}">
      <dgm:prSet phldrT="[Text]"/>
      <dgm:spPr/>
      <dgm:t>
        <a:bodyPr/>
        <a:lstStyle/>
        <a:p>
          <a:r>
            <a:rPr lang="en-US" dirty="0" smtClean="0"/>
            <a:t>Staff &amp; Faculty Consultation Center</a:t>
          </a:r>
          <a:endParaRPr lang="en-US" dirty="0"/>
        </a:p>
      </dgm:t>
    </dgm:pt>
    <dgm:pt modelId="{1FB70323-8821-4EF8-A648-D17193C01530}" type="parTrans" cxnId="{9B8E1E16-9054-4D53-8B76-71D9A744B64E}">
      <dgm:prSet/>
      <dgm:spPr/>
      <dgm:t>
        <a:bodyPr/>
        <a:lstStyle/>
        <a:p>
          <a:endParaRPr lang="en-US"/>
        </a:p>
      </dgm:t>
    </dgm:pt>
    <dgm:pt modelId="{B476D870-5F51-4866-9EA9-601F921FBB07}" type="sibTrans" cxnId="{9B8E1E16-9054-4D53-8B76-71D9A744B64E}">
      <dgm:prSet/>
      <dgm:spPr/>
      <dgm:t>
        <a:bodyPr/>
        <a:lstStyle/>
        <a:p>
          <a:endParaRPr lang="en-US"/>
        </a:p>
      </dgm:t>
    </dgm:pt>
    <dgm:pt modelId="{FEA1A68B-5989-4BD2-8A5F-AC335D1C9570}" type="pres">
      <dgm:prSet presAssocID="{042F5902-B1F6-4845-99C4-7E213F5134D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C8C4C62-6B26-41A5-AE62-16C71288BECF}" type="pres">
      <dgm:prSet presAssocID="{EA16BD6C-C935-4275-8815-217F4DF4DDEB}" presName="thickLine" presStyleLbl="alignNode1" presStyleIdx="0" presStyleCnt="3"/>
      <dgm:spPr/>
    </dgm:pt>
    <dgm:pt modelId="{600C8240-EDDB-445F-8686-18DC5551ECB9}" type="pres">
      <dgm:prSet presAssocID="{EA16BD6C-C935-4275-8815-217F4DF4DDEB}" presName="horz1" presStyleCnt="0"/>
      <dgm:spPr/>
    </dgm:pt>
    <dgm:pt modelId="{1C0E1F83-C88F-4C0B-B7BD-88D3166A947D}" type="pres">
      <dgm:prSet presAssocID="{EA16BD6C-C935-4275-8815-217F4DF4DDEB}" presName="tx1" presStyleLbl="revTx" presStyleIdx="0" presStyleCnt="3"/>
      <dgm:spPr/>
      <dgm:t>
        <a:bodyPr/>
        <a:lstStyle/>
        <a:p>
          <a:endParaRPr lang="en-US"/>
        </a:p>
      </dgm:t>
    </dgm:pt>
    <dgm:pt modelId="{24BE4293-2C4A-455E-AB3C-C2F233196A69}" type="pres">
      <dgm:prSet presAssocID="{EA16BD6C-C935-4275-8815-217F4DF4DDEB}" presName="vert1" presStyleCnt="0"/>
      <dgm:spPr/>
    </dgm:pt>
    <dgm:pt modelId="{223FF8B1-6477-4F08-9ADB-0389A953EDF7}" type="pres">
      <dgm:prSet presAssocID="{03F04C1F-641C-461D-8822-EE5E7799C4C9}" presName="thickLine" presStyleLbl="alignNode1" presStyleIdx="1" presStyleCnt="3"/>
      <dgm:spPr/>
    </dgm:pt>
    <dgm:pt modelId="{0CDC7DAB-0129-43F6-8701-9260BC2319CB}" type="pres">
      <dgm:prSet presAssocID="{03F04C1F-641C-461D-8822-EE5E7799C4C9}" presName="horz1" presStyleCnt="0"/>
      <dgm:spPr/>
    </dgm:pt>
    <dgm:pt modelId="{7B2E2E6C-E231-4540-BC45-960E077F809B}" type="pres">
      <dgm:prSet presAssocID="{03F04C1F-641C-461D-8822-EE5E7799C4C9}" presName="tx1" presStyleLbl="revTx" presStyleIdx="1" presStyleCnt="3"/>
      <dgm:spPr/>
      <dgm:t>
        <a:bodyPr/>
        <a:lstStyle/>
        <a:p>
          <a:endParaRPr lang="en-US"/>
        </a:p>
      </dgm:t>
    </dgm:pt>
    <dgm:pt modelId="{DC829998-10D7-4C0A-9C7F-1968BB0E5CB7}" type="pres">
      <dgm:prSet presAssocID="{03F04C1F-641C-461D-8822-EE5E7799C4C9}" presName="vert1" presStyleCnt="0"/>
      <dgm:spPr/>
    </dgm:pt>
    <dgm:pt modelId="{DEE1029C-5D66-43F4-80AD-482A322E4224}" type="pres">
      <dgm:prSet presAssocID="{5241BC15-3505-4009-B8D1-D26931A8D306}" presName="thickLine" presStyleLbl="alignNode1" presStyleIdx="2" presStyleCnt="3"/>
      <dgm:spPr/>
    </dgm:pt>
    <dgm:pt modelId="{5935AE01-F8F3-4C3D-BBAA-32D356955810}" type="pres">
      <dgm:prSet presAssocID="{5241BC15-3505-4009-B8D1-D26931A8D306}" presName="horz1" presStyleCnt="0"/>
      <dgm:spPr/>
    </dgm:pt>
    <dgm:pt modelId="{D873A87D-D9DC-43F1-BA7A-F945FD4297E8}" type="pres">
      <dgm:prSet presAssocID="{5241BC15-3505-4009-B8D1-D26931A8D306}" presName="tx1" presStyleLbl="revTx" presStyleIdx="2" presStyleCnt="3"/>
      <dgm:spPr/>
      <dgm:t>
        <a:bodyPr/>
        <a:lstStyle/>
        <a:p>
          <a:endParaRPr lang="en-US"/>
        </a:p>
      </dgm:t>
    </dgm:pt>
    <dgm:pt modelId="{7162C871-CEB2-4A2F-953A-0BEC95A577DE}" type="pres">
      <dgm:prSet presAssocID="{5241BC15-3505-4009-B8D1-D26931A8D306}" presName="vert1" presStyleCnt="0"/>
      <dgm:spPr/>
    </dgm:pt>
  </dgm:ptLst>
  <dgm:cxnLst>
    <dgm:cxn modelId="{78FE2DCF-BA3C-4EB5-A0E4-F700065E9F9A}" srcId="{042F5902-B1F6-4845-99C4-7E213F5134D9}" destId="{5241BC15-3505-4009-B8D1-D26931A8D306}" srcOrd="2" destOrd="0" parTransId="{52CCC9D0-E976-4940-AC6F-6D0CF2364A8D}" sibTransId="{FEAEB5FE-202F-4B50-828F-342D47ACF240}"/>
    <dgm:cxn modelId="{A91404B4-9665-4896-91F4-CE14BA151BA8}" type="presOf" srcId="{03F04C1F-641C-461D-8822-EE5E7799C4C9}" destId="{7B2E2E6C-E231-4540-BC45-960E077F809B}" srcOrd="0" destOrd="0" presId="urn:microsoft.com/office/officeart/2008/layout/LinedList"/>
    <dgm:cxn modelId="{9B8E1E16-9054-4D53-8B76-71D9A744B64E}" srcId="{042F5902-B1F6-4845-99C4-7E213F5134D9}" destId="{EA16BD6C-C935-4275-8815-217F4DF4DDEB}" srcOrd="0" destOrd="0" parTransId="{1FB70323-8821-4EF8-A648-D17193C01530}" sibTransId="{B476D870-5F51-4866-9EA9-601F921FBB07}"/>
    <dgm:cxn modelId="{CD32978B-1F71-49EB-899A-044372DFB875}" type="presOf" srcId="{042F5902-B1F6-4845-99C4-7E213F5134D9}" destId="{FEA1A68B-5989-4BD2-8A5F-AC335D1C9570}" srcOrd="0" destOrd="0" presId="urn:microsoft.com/office/officeart/2008/layout/LinedList"/>
    <dgm:cxn modelId="{2B6FEE95-A21E-49A5-838D-1CBDA858D28F}" srcId="{042F5902-B1F6-4845-99C4-7E213F5134D9}" destId="{03F04C1F-641C-461D-8822-EE5E7799C4C9}" srcOrd="1" destOrd="0" parTransId="{9184EF10-200E-4E3C-B844-9E3022A88EC4}" sibTransId="{8C30A068-7DB7-4F05-9788-082196FDB699}"/>
    <dgm:cxn modelId="{386BCE4E-C7C8-4580-B9DF-BF16E1551FAD}" type="presOf" srcId="{EA16BD6C-C935-4275-8815-217F4DF4DDEB}" destId="{1C0E1F83-C88F-4C0B-B7BD-88D3166A947D}" srcOrd="0" destOrd="0" presId="urn:microsoft.com/office/officeart/2008/layout/LinedList"/>
    <dgm:cxn modelId="{CA5FD397-CF09-4CE4-937E-680C8AFE04B0}" type="presOf" srcId="{5241BC15-3505-4009-B8D1-D26931A8D306}" destId="{D873A87D-D9DC-43F1-BA7A-F945FD4297E8}" srcOrd="0" destOrd="0" presId="urn:microsoft.com/office/officeart/2008/layout/LinedList"/>
    <dgm:cxn modelId="{B7035BE4-85D8-4FC9-A144-D646A2FAF6D7}" type="presParOf" srcId="{FEA1A68B-5989-4BD2-8A5F-AC335D1C9570}" destId="{BC8C4C62-6B26-41A5-AE62-16C71288BECF}" srcOrd="0" destOrd="0" presId="urn:microsoft.com/office/officeart/2008/layout/LinedList"/>
    <dgm:cxn modelId="{05D7B56F-74C4-4C58-9934-C54BD5D3F8FD}" type="presParOf" srcId="{FEA1A68B-5989-4BD2-8A5F-AC335D1C9570}" destId="{600C8240-EDDB-445F-8686-18DC5551ECB9}" srcOrd="1" destOrd="0" presId="urn:microsoft.com/office/officeart/2008/layout/LinedList"/>
    <dgm:cxn modelId="{BFBDF8BB-327A-4BF0-A830-2EDB17B03151}" type="presParOf" srcId="{600C8240-EDDB-445F-8686-18DC5551ECB9}" destId="{1C0E1F83-C88F-4C0B-B7BD-88D3166A947D}" srcOrd="0" destOrd="0" presId="urn:microsoft.com/office/officeart/2008/layout/LinedList"/>
    <dgm:cxn modelId="{6B61DC02-3FE7-405B-BB17-AA01E081B27C}" type="presParOf" srcId="{600C8240-EDDB-445F-8686-18DC5551ECB9}" destId="{24BE4293-2C4A-455E-AB3C-C2F233196A69}" srcOrd="1" destOrd="0" presId="urn:microsoft.com/office/officeart/2008/layout/LinedList"/>
    <dgm:cxn modelId="{B8F97D60-0A20-4B72-95FA-6A8D530EA888}" type="presParOf" srcId="{FEA1A68B-5989-4BD2-8A5F-AC335D1C9570}" destId="{223FF8B1-6477-4F08-9ADB-0389A953EDF7}" srcOrd="2" destOrd="0" presId="urn:microsoft.com/office/officeart/2008/layout/LinedList"/>
    <dgm:cxn modelId="{4892E82B-358A-49AB-885D-0404F0362512}" type="presParOf" srcId="{FEA1A68B-5989-4BD2-8A5F-AC335D1C9570}" destId="{0CDC7DAB-0129-43F6-8701-9260BC2319CB}" srcOrd="3" destOrd="0" presId="urn:microsoft.com/office/officeart/2008/layout/LinedList"/>
    <dgm:cxn modelId="{9C36254B-A940-4088-8A5F-A2F63B5F557E}" type="presParOf" srcId="{0CDC7DAB-0129-43F6-8701-9260BC2319CB}" destId="{7B2E2E6C-E231-4540-BC45-960E077F809B}" srcOrd="0" destOrd="0" presId="urn:microsoft.com/office/officeart/2008/layout/LinedList"/>
    <dgm:cxn modelId="{5EE1CBF3-A223-4B8E-BB6B-C1E5931AADC5}" type="presParOf" srcId="{0CDC7DAB-0129-43F6-8701-9260BC2319CB}" destId="{DC829998-10D7-4C0A-9C7F-1968BB0E5CB7}" srcOrd="1" destOrd="0" presId="urn:microsoft.com/office/officeart/2008/layout/LinedList"/>
    <dgm:cxn modelId="{A3DAD6C2-C2AA-4EDE-A1D8-EF270A870B0F}" type="presParOf" srcId="{FEA1A68B-5989-4BD2-8A5F-AC335D1C9570}" destId="{DEE1029C-5D66-43F4-80AD-482A322E4224}" srcOrd="4" destOrd="0" presId="urn:microsoft.com/office/officeart/2008/layout/LinedList"/>
    <dgm:cxn modelId="{8B3BABDC-BED3-451C-8AE7-5A9227124923}" type="presParOf" srcId="{FEA1A68B-5989-4BD2-8A5F-AC335D1C9570}" destId="{5935AE01-F8F3-4C3D-BBAA-32D356955810}" srcOrd="5" destOrd="0" presId="urn:microsoft.com/office/officeart/2008/layout/LinedList"/>
    <dgm:cxn modelId="{38DF31D8-A9A8-4D89-AB1B-3F52A54DBD12}" type="presParOf" srcId="{5935AE01-F8F3-4C3D-BBAA-32D356955810}" destId="{D873A87D-D9DC-43F1-BA7A-F945FD4297E8}" srcOrd="0" destOrd="0" presId="urn:microsoft.com/office/officeart/2008/layout/LinedList"/>
    <dgm:cxn modelId="{C0C6231E-96FA-4011-B825-4348F7DB7522}" type="presParOf" srcId="{5935AE01-F8F3-4C3D-BBAA-32D356955810}" destId="{7162C871-CEB2-4A2F-953A-0BEC95A577D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281805-CCA2-44A8-A147-B41D0A7CDF6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430929-ECD2-4640-8608-AE07B8B0E393}">
      <dgm:prSet phldrT="[Text]"/>
      <dgm:spPr/>
      <dgm:t>
        <a:bodyPr/>
        <a:lstStyle/>
        <a:p>
          <a:r>
            <a:rPr lang="en-US" dirty="0" smtClean="0"/>
            <a:t>Equity concerns itself with </a:t>
          </a:r>
          <a:r>
            <a:rPr lang="en-US" dirty="0" smtClean="0">
              <a:solidFill>
                <a:srgbClr val="FF6C0C"/>
              </a:solidFill>
            </a:rPr>
            <a:t>fair</a:t>
          </a:r>
          <a:r>
            <a:rPr lang="en-US" dirty="0" smtClean="0"/>
            <a:t> and </a:t>
          </a:r>
          <a:r>
            <a:rPr lang="en-US" dirty="0" smtClean="0">
              <a:solidFill>
                <a:srgbClr val="FF6C0C"/>
              </a:solidFill>
            </a:rPr>
            <a:t>impartial</a:t>
          </a:r>
          <a:r>
            <a:rPr lang="en-US" dirty="0" smtClean="0"/>
            <a:t> treatment and  processes that support a community of inclusion, learning, professionalism, safety, care, and respect.    </a:t>
          </a:r>
          <a:endParaRPr lang="en-US" dirty="0"/>
        </a:p>
      </dgm:t>
    </dgm:pt>
    <dgm:pt modelId="{71807CC6-A5E2-439F-9FFE-0F599BD10515}" type="parTrans" cxnId="{8664BC11-8861-4D83-835E-98D3983D0EA7}">
      <dgm:prSet/>
      <dgm:spPr/>
      <dgm:t>
        <a:bodyPr/>
        <a:lstStyle/>
        <a:p>
          <a:endParaRPr lang="en-US"/>
        </a:p>
      </dgm:t>
    </dgm:pt>
    <dgm:pt modelId="{77B2F733-BB3B-4440-9EA7-DA394D905443}" type="sibTrans" cxnId="{8664BC11-8861-4D83-835E-98D3983D0EA7}">
      <dgm:prSet/>
      <dgm:spPr/>
      <dgm:t>
        <a:bodyPr/>
        <a:lstStyle/>
        <a:p>
          <a:endParaRPr lang="en-US"/>
        </a:p>
      </dgm:t>
    </dgm:pt>
    <dgm:pt modelId="{F1F089DE-46C8-4925-BF2E-C5F2D2E17A2E}" type="pres">
      <dgm:prSet presAssocID="{62281805-CCA2-44A8-A147-B41D0A7CDF6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11BC28-37E6-4C1A-BC6E-17EA763F48D6}" type="pres">
      <dgm:prSet presAssocID="{DC430929-ECD2-4640-8608-AE07B8B0E393}" presName="thickLine" presStyleLbl="alignNode1" presStyleIdx="0" presStyleCnt="1"/>
      <dgm:spPr/>
    </dgm:pt>
    <dgm:pt modelId="{81735202-B8BB-4FDC-BAE2-3FC81D28CF2B}" type="pres">
      <dgm:prSet presAssocID="{DC430929-ECD2-4640-8608-AE07B8B0E393}" presName="horz1" presStyleCnt="0"/>
      <dgm:spPr/>
    </dgm:pt>
    <dgm:pt modelId="{76FD9678-ECC3-4F43-96DE-05261067331B}" type="pres">
      <dgm:prSet presAssocID="{DC430929-ECD2-4640-8608-AE07B8B0E393}" presName="tx1" presStyleLbl="revTx" presStyleIdx="0" presStyleCnt="1"/>
      <dgm:spPr/>
      <dgm:t>
        <a:bodyPr/>
        <a:lstStyle/>
        <a:p>
          <a:endParaRPr lang="en-US"/>
        </a:p>
      </dgm:t>
    </dgm:pt>
    <dgm:pt modelId="{7406355C-A625-4F09-989A-E619A3BD384A}" type="pres">
      <dgm:prSet presAssocID="{DC430929-ECD2-4640-8608-AE07B8B0E393}" presName="vert1" presStyleCnt="0"/>
      <dgm:spPr/>
    </dgm:pt>
  </dgm:ptLst>
  <dgm:cxnLst>
    <dgm:cxn modelId="{8664BC11-8861-4D83-835E-98D3983D0EA7}" srcId="{62281805-CCA2-44A8-A147-B41D0A7CDF6E}" destId="{DC430929-ECD2-4640-8608-AE07B8B0E393}" srcOrd="0" destOrd="0" parTransId="{71807CC6-A5E2-439F-9FFE-0F599BD10515}" sibTransId="{77B2F733-BB3B-4440-9EA7-DA394D905443}"/>
    <dgm:cxn modelId="{B9CD0DAA-A85A-4BDD-831C-D7FB3A33E902}" type="presOf" srcId="{62281805-CCA2-44A8-A147-B41D0A7CDF6E}" destId="{F1F089DE-46C8-4925-BF2E-C5F2D2E17A2E}" srcOrd="0" destOrd="0" presId="urn:microsoft.com/office/officeart/2008/layout/LinedList"/>
    <dgm:cxn modelId="{B792F74B-DA1B-4321-8B69-B99BEA91753C}" type="presOf" srcId="{DC430929-ECD2-4640-8608-AE07B8B0E393}" destId="{76FD9678-ECC3-4F43-96DE-05261067331B}" srcOrd="0" destOrd="0" presId="urn:microsoft.com/office/officeart/2008/layout/LinedList"/>
    <dgm:cxn modelId="{BD45C160-065F-42BC-BE57-464AF957CA06}" type="presParOf" srcId="{F1F089DE-46C8-4925-BF2E-C5F2D2E17A2E}" destId="{9711BC28-37E6-4C1A-BC6E-17EA763F48D6}" srcOrd="0" destOrd="0" presId="urn:microsoft.com/office/officeart/2008/layout/LinedList"/>
    <dgm:cxn modelId="{0BBD8B8E-82D8-4317-B559-AC3BCA63FDD7}" type="presParOf" srcId="{F1F089DE-46C8-4925-BF2E-C5F2D2E17A2E}" destId="{81735202-B8BB-4FDC-BAE2-3FC81D28CF2B}" srcOrd="1" destOrd="0" presId="urn:microsoft.com/office/officeart/2008/layout/LinedList"/>
    <dgm:cxn modelId="{D46F87B4-57EF-4207-950E-A4EAE02DB92B}" type="presParOf" srcId="{81735202-B8BB-4FDC-BAE2-3FC81D28CF2B}" destId="{76FD9678-ECC3-4F43-96DE-05261067331B}" srcOrd="0" destOrd="0" presId="urn:microsoft.com/office/officeart/2008/layout/LinedList"/>
    <dgm:cxn modelId="{23478D87-051C-490F-8D5C-CE03DA1157DC}" type="presParOf" srcId="{81735202-B8BB-4FDC-BAE2-3FC81D28CF2B}" destId="{7406355C-A625-4F09-989A-E619A3BD384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7963B7-4F87-4A40-897B-C9194AF0F60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134250-0C04-4987-A9D5-C35492BB5DA3}">
      <dgm:prSet phldrT="[Text]"/>
      <dgm:spPr/>
      <dgm:t>
        <a:bodyPr/>
        <a:lstStyle/>
        <a:p>
          <a:r>
            <a:rPr lang="en-US" dirty="0" smtClean="0"/>
            <a:t>The Equity Office believes in fostering a </a:t>
          </a:r>
          <a:r>
            <a:rPr lang="en-US" dirty="0" smtClean="0">
              <a:solidFill>
                <a:srgbClr val="FF6C0C"/>
              </a:solidFill>
            </a:rPr>
            <a:t>fair</a:t>
          </a:r>
          <a:r>
            <a:rPr lang="en-US" dirty="0" smtClean="0"/>
            <a:t> and </a:t>
          </a:r>
          <a:r>
            <a:rPr lang="en-US" dirty="0" smtClean="0">
              <a:solidFill>
                <a:srgbClr val="FF6C0C"/>
              </a:solidFill>
            </a:rPr>
            <a:t>equitable</a:t>
          </a:r>
          <a:r>
            <a:rPr lang="en-US" dirty="0" smtClean="0"/>
            <a:t> environment through a clear, communicative, and transparent problem solving and investigation </a:t>
          </a:r>
          <a:r>
            <a:rPr lang="en-US" dirty="0" smtClean="0">
              <a:solidFill>
                <a:srgbClr val="FF6C0C"/>
              </a:solidFill>
            </a:rPr>
            <a:t>processes</a:t>
          </a:r>
          <a:r>
            <a:rPr lang="en-US" dirty="0" smtClean="0"/>
            <a:t>.</a:t>
          </a:r>
          <a:endParaRPr lang="en-US" dirty="0"/>
        </a:p>
      </dgm:t>
    </dgm:pt>
    <dgm:pt modelId="{53873AFF-9782-49B3-8DA1-4AC3DF5878E9}" type="parTrans" cxnId="{92458912-2E9E-49B4-B6BA-F3AD9DCD0178}">
      <dgm:prSet/>
      <dgm:spPr/>
      <dgm:t>
        <a:bodyPr/>
        <a:lstStyle/>
        <a:p>
          <a:endParaRPr lang="en-US"/>
        </a:p>
      </dgm:t>
    </dgm:pt>
    <dgm:pt modelId="{0DBC514B-AA7A-4507-93E9-B1FA648E4932}" type="sibTrans" cxnId="{92458912-2E9E-49B4-B6BA-F3AD9DCD0178}">
      <dgm:prSet/>
      <dgm:spPr/>
      <dgm:t>
        <a:bodyPr/>
        <a:lstStyle/>
        <a:p>
          <a:endParaRPr lang="en-US"/>
        </a:p>
      </dgm:t>
    </dgm:pt>
    <dgm:pt modelId="{4B4865A9-1895-4F97-A300-71EEB9B9D180}" type="pres">
      <dgm:prSet presAssocID="{507963B7-4F87-4A40-897B-C9194AF0F60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80A3D4B-E743-4391-BA59-FB2C0908FFD8}" type="pres">
      <dgm:prSet presAssocID="{C3134250-0C04-4987-A9D5-C35492BB5DA3}" presName="thickLine" presStyleLbl="alignNode1" presStyleIdx="0" presStyleCnt="1"/>
      <dgm:spPr/>
    </dgm:pt>
    <dgm:pt modelId="{D1EB83E9-EF72-40FF-9D25-3178DDCDD089}" type="pres">
      <dgm:prSet presAssocID="{C3134250-0C04-4987-A9D5-C35492BB5DA3}" presName="horz1" presStyleCnt="0"/>
      <dgm:spPr/>
    </dgm:pt>
    <dgm:pt modelId="{F6A885F8-823A-45F1-AC4F-564FA9425AEB}" type="pres">
      <dgm:prSet presAssocID="{C3134250-0C04-4987-A9D5-C35492BB5DA3}" presName="tx1" presStyleLbl="revTx" presStyleIdx="0" presStyleCnt="1"/>
      <dgm:spPr/>
      <dgm:t>
        <a:bodyPr/>
        <a:lstStyle/>
        <a:p>
          <a:endParaRPr lang="en-US"/>
        </a:p>
      </dgm:t>
    </dgm:pt>
    <dgm:pt modelId="{D41A3143-817F-4FE8-B39B-60E091BE7178}" type="pres">
      <dgm:prSet presAssocID="{C3134250-0C04-4987-A9D5-C35492BB5DA3}" presName="vert1" presStyleCnt="0"/>
      <dgm:spPr/>
    </dgm:pt>
  </dgm:ptLst>
  <dgm:cxnLst>
    <dgm:cxn modelId="{6504402A-F363-45E7-8EA5-81033E8FA2C9}" type="presOf" srcId="{C3134250-0C04-4987-A9D5-C35492BB5DA3}" destId="{F6A885F8-823A-45F1-AC4F-564FA9425AEB}" srcOrd="0" destOrd="0" presId="urn:microsoft.com/office/officeart/2008/layout/LinedList"/>
    <dgm:cxn modelId="{92458912-2E9E-49B4-B6BA-F3AD9DCD0178}" srcId="{507963B7-4F87-4A40-897B-C9194AF0F60E}" destId="{C3134250-0C04-4987-A9D5-C35492BB5DA3}" srcOrd="0" destOrd="0" parTransId="{53873AFF-9782-49B3-8DA1-4AC3DF5878E9}" sibTransId="{0DBC514B-AA7A-4507-93E9-B1FA648E4932}"/>
    <dgm:cxn modelId="{8CF4FBFF-5DC6-49D0-803A-14CDA8551737}" type="presOf" srcId="{507963B7-4F87-4A40-897B-C9194AF0F60E}" destId="{4B4865A9-1895-4F97-A300-71EEB9B9D180}" srcOrd="0" destOrd="0" presId="urn:microsoft.com/office/officeart/2008/layout/LinedList"/>
    <dgm:cxn modelId="{83F2B83C-2713-466B-BD0D-FEEDEF1DA4D7}" type="presParOf" srcId="{4B4865A9-1895-4F97-A300-71EEB9B9D180}" destId="{380A3D4B-E743-4391-BA59-FB2C0908FFD8}" srcOrd="0" destOrd="0" presId="urn:microsoft.com/office/officeart/2008/layout/LinedList"/>
    <dgm:cxn modelId="{5355CA05-A20B-44F1-8A5C-7012EC1D0E1A}" type="presParOf" srcId="{4B4865A9-1895-4F97-A300-71EEB9B9D180}" destId="{D1EB83E9-EF72-40FF-9D25-3178DDCDD089}" srcOrd="1" destOrd="0" presId="urn:microsoft.com/office/officeart/2008/layout/LinedList"/>
    <dgm:cxn modelId="{F5676B8D-90FE-467B-B47D-6F240E84A16B}" type="presParOf" srcId="{D1EB83E9-EF72-40FF-9D25-3178DDCDD089}" destId="{F6A885F8-823A-45F1-AC4F-564FA9425AEB}" srcOrd="0" destOrd="0" presId="urn:microsoft.com/office/officeart/2008/layout/LinedList"/>
    <dgm:cxn modelId="{A717448E-943E-4166-A6F2-03439E0E6495}" type="presParOf" srcId="{D1EB83E9-EF72-40FF-9D25-3178DDCDD089}" destId="{D41A3143-817F-4FE8-B39B-60E091BE71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42E0B5-D562-49CF-9C47-4450ED263E22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5FDC9C1-8D4E-43EB-A4A0-B6448FDC772B}">
      <dgm:prSet phldrT="[Text]"/>
      <dgm:spPr/>
      <dgm:t>
        <a:bodyPr/>
        <a:lstStyle/>
        <a:p>
          <a:r>
            <a:rPr lang="en-US" dirty="0" smtClean="0"/>
            <a:t>The Equity Office  strives to:</a:t>
          </a:r>
          <a:endParaRPr lang="en-US" dirty="0"/>
        </a:p>
      </dgm:t>
    </dgm:pt>
    <dgm:pt modelId="{1754FEA3-E53E-4BA6-9E7E-F3944009BFED}" type="parTrans" cxnId="{B0A90AF7-39A6-4369-BDA2-1228EDC2216F}">
      <dgm:prSet/>
      <dgm:spPr/>
      <dgm:t>
        <a:bodyPr/>
        <a:lstStyle/>
        <a:p>
          <a:endParaRPr lang="en-US"/>
        </a:p>
      </dgm:t>
    </dgm:pt>
    <dgm:pt modelId="{B3531B03-8498-4B34-B8F8-14C214AFE21B}" type="sibTrans" cxnId="{B0A90AF7-39A6-4369-BDA2-1228EDC2216F}">
      <dgm:prSet/>
      <dgm:spPr/>
      <dgm:t>
        <a:bodyPr/>
        <a:lstStyle/>
        <a:p>
          <a:endParaRPr lang="en-US"/>
        </a:p>
      </dgm:t>
    </dgm:pt>
    <dgm:pt modelId="{D49FFF87-2928-4982-85C3-8828E0B06021}">
      <dgm:prSet phldrT="[Text]"/>
      <dgm:spPr/>
      <dgm:t>
        <a:bodyPr/>
        <a:lstStyle/>
        <a:p>
          <a:r>
            <a:rPr lang="en-US" dirty="0" smtClean="0"/>
            <a:t>be a credible, transparent, and trusted </a:t>
          </a:r>
          <a:r>
            <a:rPr lang="en-US" dirty="0" smtClean="0">
              <a:solidFill>
                <a:srgbClr val="FF6C0C"/>
              </a:solidFill>
            </a:rPr>
            <a:t>resource</a:t>
          </a:r>
          <a:endParaRPr lang="en-US" dirty="0">
            <a:solidFill>
              <a:srgbClr val="FF6C0C"/>
            </a:solidFill>
          </a:endParaRPr>
        </a:p>
      </dgm:t>
    </dgm:pt>
    <dgm:pt modelId="{1EF5FFE3-F1CF-4615-BE37-D1755370FDDA}" type="parTrans" cxnId="{D3A332F6-C8E3-4B93-A29B-2A259929AC61}">
      <dgm:prSet/>
      <dgm:spPr/>
      <dgm:t>
        <a:bodyPr/>
        <a:lstStyle/>
        <a:p>
          <a:endParaRPr lang="en-US"/>
        </a:p>
      </dgm:t>
    </dgm:pt>
    <dgm:pt modelId="{B7D31D7F-0F96-49AB-9265-2791244E661E}" type="sibTrans" cxnId="{D3A332F6-C8E3-4B93-A29B-2A259929AC61}">
      <dgm:prSet/>
      <dgm:spPr/>
      <dgm:t>
        <a:bodyPr/>
        <a:lstStyle/>
        <a:p>
          <a:endParaRPr lang="en-US"/>
        </a:p>
      </dgm:t>
    </dgm:pt>
    <dgm:pt modelId="{7671AF53-E708-4E23-9B11-607CDA4964DA}">
      <dgm:prSet phldrT="[Text]"/>
      <dgm:spPr/>
      <dgm:t>
        <a:bodyPr/>
        <a:lstStyle/>
        <a:p>
          <a:r>
            <a:rPr lang="en-US" dirty="0" smtClean="0"/>
            <a:t>promote an </a:t>
          </a:r>
          <a:r>
            <a:rPr lang="en-US" dirty="0" smtClean="0">
              <a:solidFill>
                <a:srgbClr val="FF6C0C"/>
              </a:solidFill>
            </a:rPr>
            <a:t>inclusive</a:t>
          </a:r>
          <a:r>
            <a:rPr lang="en-US" dirty="0" smtClean="0"/>
            <a:t> learning and working environment free of discrimination, harassment, and violence</a:t>
          </a:r>
          <a:endParaRPr lang="en-US" dirty="0"/>
        </a:p>
      </dgm:t>
    </dgm:pt>
    <dgm:pt modelId="{F18C92C3-A1C0-44F5-86BD-339E0A352EF6}" type="parTrans" cxnId="{653EEE08-67D9-4629-B09E-B131979FA31C}">
      <dgm:prSet/>
      <dgm:spPr/>
      <dgm:t>
        <a:bodyPr/>
        <a:lstStyle/>
        <a:p>
          <a:endParaRPr lang="en-US"/>
        </a:p>
      </dgm:t>
    </dgm:pt>
    <dgm:pt modelId="{0030FFA2-8435-487C-845C-5684C0BD5F7A}" type="sibTrans" cxnId="{653EEE08-67D9-4629-B09E-B131979FA31C}">
      <dgm:prSet/>
      <dgm:spPr/>
      <dgm:t>
        <a:bodyPr/>
        <a:lstStyle/>
        <a:p>
          <a:endParaRPr lang="en-US"/>
        </a:p>
      </dgm:t>
    </dgm:pt>
    <dgm:pt modelId="{D694697F-82A5-44CE-86BE-C25D32E5E556}">
      <dgm:prSet phldrT="[Text]"/>
      <dgm:spPr/>
      <dgm:t>
        <a:bodyPr/>
        <a:lstStyle/>
        <a:p>
          <a:r>
            <a:rPr lang="en-US" dirty="0" smtClean="0"/>
            <a:t>be focused on </a:t>
          </a:r>
          <a:r>
            <a:rPr lang="en-US" dirty="0" smtClean="0">
              <a:solidFill>
                <a:srgbClr val="FF6C0C"/>
              </a:solidFill>
            </a:rPr>
            <a:t>solutions</a:t>
          </a:r>
          <a:r>
            <a:rPr lang="en-US" dirty="0" smtClean="0"/>
            <a:t> that support the community and encourage a respectful Caltech culture</a:t>
          </a:r>
          <a:endParaRPr lang="en-US" dirty="0"/>
        </a:p>
      </dgm:t>
    </dgm:pt>
    <dgm:pt modelId="{45EC8DDA-9ACB-42A7-AEA1-FDFF06F2AE0C}" type="parTrans" cxnId="{0FEBA46C-5C56-4E5A-AB7F-A24A8F67B674}">
      <dgm:prSet/>
      <dgm:spPr/>
      <dgm:t>
        <a:bodyPr/>
        <a:lstStyle/>
        <a:p>
          <a:endParaRPr lang="en-US"/>
        </a:p>
      </dgm:t>
    </dgm:pt>
    <dgm:pt modelId="{EC9F7C86-6146-4D45-8AB0-D134F0D8009F}" type="sibTrans" cxnId="{0FEBA46C-5C56-4E5A-AB7F-A24A8F67B674}">
      <dgm:prSet/>
      <dgm:spPr/>
      <dgm:t>
        <a:bodyPr/>
        <a:lstStyle/>
        <a:p>
          <a:endParaRPr lang="en-US"/>
        </a:p>
      </dgm:t>
    </dgm:pt>
    <dgm:pt modelId="{F47F407A-D0A4-403C-A32B-B19CB87B2D23}" type="pres">
      <dgm:prSet presAssocID="{4842E0B5-D562-49CF-9C47-4450ED263E2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CBDEA89-45F3-45C2-9AC0-910E1EEC203A}" type="pres">
      <dgm:prSet presAssocID="{E5FDC9C1-8D4E-43EB-A4A0-B6448FDC772B}" presName="thickLine" presStyleLbl="alignNode1" presStyleIdx="0" presStyleCnt="1"/>
      <dgm:spPr/>
    </dgm:pt>
    <dgm:pt modelId="{04EB087E-553B-4006-9B1B-38E22E898C90}" type="pres">
      <dgm:prSet presAssocID="{E5FDC9C1-8D4E-43EB-A4A0-B6448FDC772B}" presName="horz1" presStyleCnt="0"/>
      <dgm:spPr/>
    </dgm:pt>
    <dgm:pt modelId="{40801F6A-6E6B-4783-8B07-EF27407D5089}" type="pres">
      <dgm:prSet presAssocID="{E5FDC9C1-8D4E-43EB-A4A0-B6448FDC772B}" presName="tx1" presStyleLbl="revTx" presStyleIdx="0" presStyleCnt="4"/>
      <dgm:spPr/>
      <dgm:t>
        <a:bodyPr/>
        <a:lstStyle/>
        <a:p>
          <a:endParaRPr lang="en-US"/>
        </a:p>
      </dgm:t>
    </dgm:pt>
    <dgm:pt modelId="{5A326C12-DF43-4C98-B72E-7AB8728DA1A9}" type="pres">
      <dgm:prSet presAssocID="{E5FDC9C1-8D4E-43EB-A4A0-B6448FDC772B}" presName="vert1" presStyleCnt="0"/>
      <dgm:spPr/>
    </dgm:pt>
    <dgm:pt modelId="{F8061D0B-CEE4-4A87-9D85-BD31C70F99AA}" type="pres">
      <dgm:prSet presAssocID="{D49FFF87-2928-4982-85C3-8828E0B06021}" presName="vertSpace2a" presStyleCnt="0"/>
      <dgm:spPr/>
    </dgm:pt>
    <dgm:pt modelId="{9F2768D6-FC24-4AC4-BCFE-9D688C088B9C}" type="pres">
      <dgm:prSet presAssocID="{D49FFF87-2928-4982-85C3-8828E0B06021}" presName="horz2" presStyleCnt="0"/>
      <dgm:spPr/>
    </dgm:pt>
    <dgm:pt modelId="{16E3EF38-86A3-48FA-B007-69055D858461}" type="pres">
      <dgm:prSet presAssocID="{D49FFF87-2928-4982-85C3-8828E0B06021}" presName="horzSpace2" presStyleCnt="0"/>
      <dgm:spPr/>
    </dgm:pt>
    <dgm:pt modelId="{B06622E7-BC53-4FB4-AA6D-0A93A1B80F79}" type="pres">
      <dgm:prSet presAssocID="{D49FFF87-2928-4982-85C3-8828E0B06021}" presName="tx2" presStyleLbl="revTx" presStyleIdx="1" presStyleCnt="4"/>
      <dgm:spPr/>
      <dgm:t>
        <a:bodyPr/>
        <a:lstStyle/>
        <a:p>
          <a:endParaRPr lang="en-US"/>
        </a:p>
      </dgm:t>
    </dgm:pt>
    <dgm:pt modelId="{11F041FC-90DC-4FDC-BF44-5881B804DE26}" type="pres">
      <dgm:prSet presAssocID="{D49FFF87-2928-4982-85C3-8828E0B06021}" presName="vert2" presStyleCnt="0"/>
      <dgm:spPr/>
    </dgm:pt>
    <dgm:pt modelId="{359A1AE5-0BAE-4198-B744-F57B16C8B26A}" type="pres">
      <dgm:prSet presAssocID="{D49FFF87-2928-4982-85C3-8828E0B06021}" presName="thinLine2b" presStyleLbl="callout" presStyleIdx="0" presStyleCnt="3"/>
      <dgm:spPr/>
    </dgm:pt>
    <dgm:pt modelId="{DA5B0080-2712-4DE6-B9D3-C2AA2D5CEEB9}" type="pres">
      <dgm:prSet presAssocID="{D49FFF87-2928-4982-85C3-8828E0B06021}" presName="vertSpace2b" presStyleCnt="0"/>
      <dgm:spPr/>
    </dgm:pt>
    <dgm:pt modelId="{8DFFC7F2-D359-4A30-AB54-E2FC3E9E4950}" type="pres">
      <dgm:prSet presAssocID="{7671AF53-E708-4E23-9B11-607CDA4964DA}" presName="horz2" presStyleCnt="0"/>
      <dgm:spPr/>
    </dgm:pt>
    <dgm:pt modelId="{F05AD6D4-E60F-4114-A8B4-37BE4D6B3E30}" type="pres">
      <dgm:prSet presAssocID="{7671AF53-E708-4E23-9B11-607CDA4964DA}" presName="horzSpace2" presStyleCnt="0"/>
      <dgm:spPr/>
    </dgm:pt>
    <dgm:pt modelId="{EF414224-5A0E-4C72-B93C-F5FCA08ECE34}" type="pres">
      <dgm:prSet presAssocID="{7671AF53-E708-4E23-9B11-607CDA4964DA}" presName="tx2" presStyleLbl="revTx" presStyleIdx="2" presStyleCnt="4"/>
      <dgm:spPr/>
      <dgm:t>
        <a:bodyPr/>
        <a:lstStyle/>
        <a:p>
          <a:endParaRPr lang="en-US"/>
        </a:p>
      </dgm:t>
    </dgm:pt>
    <dgm:pt modelId="{43794627-75D3-4BAA-A2DD-185924491F23}" type="pres">
      <dgm:prSet presAssocID="{7671AF53-E708-4E23-9B11-607CDA4964DA}" presName="vert2" presStyleCnt="0"/>
      <dgm:spPr/>
    </dgm:pt>
    <dgm:pt modelId="{1D3F0AAF-FBF2-4682-846A-15C1B74C4C4C}" type="pres">
      <dgm:prSet presAssocID="{7671AF53-E708-4E23-9B11-607CDA4964DA}" presName="thinLine2b" presStyleLbl="callout" presStyleIdx="1" presStyleCnt="3"/>
      <dgm:spPr/>
    </dgm:pt>
    <dgm:pt modelId="{7CB5B917-BD7D-4094-9380-979CDE5F55AF}" type="pres">
      <dgm:prSet presAssocID="{7671AF53-E708-4E23-9B11-607CDA4964DA}" presName="vertSpace2b" presStyleCnt="0"/>
      <dgm:spPr/>
    </dgm:pt>
    <dgm:pt modelId="{F3A1B05D-E26C-4FB0-AE82-0E4E1F563F5A}" type="pres">
      <dgm:prSet presAssocID="{D694697F-82A5-44CE-86BE-C25D32E5E556}" presName="horz2" presStyleCnt="0"/>
      <dgm:spPr/>
    </dgm:pt>
    <dgm:pt modelId="{101CF5C5-8CBB-4A47-A391-E2F04C58E2B0}" type="pres">
      <dgm:prSet presAssocID="{D694697F-82A5-44CE-86BE-C25D32E5E556}" presName="horzSpace2" presStyleCnt="0"/>
      <dgm:spPr/>
    </dgm:pt>
    <dgm:pt modelId="{BCAF4314-CEFA-4B31-8AE8-F32CC52DA23B}" type="pres">
      <dgm:prSet presAssocID="{D694697F-82A5-44CE-86BE-C25D32E5E556}" presName="tx2" presStyleLbl="revTx" presStyleIdx="3" presStyleCnt="4"/>
      <dgm:spPr/>
      <dgm:t>
        <a:bodyPr/>
        <a:lstStyle/>
        <a:p>
          <a:endParaRPr lang="en-US"/>
        </a:p>
      </dgm:t>
    </dgm:pt>
    <dgm:pt modelId="{F321A93F-A04D-4200-9E4C-129FF3127D96}" type="pres">
      <dgm:prSet presAssocID="{D694697F-82A5-44CE-86BE-C25D32E5E556}" presName="vert2" presStyleCnt="0"/>
      <dgm:spPr/>
    </dgm:pt>
    <dgm:pt modelId="{63656DAB-5B6C-4ED4-8575-E28B8AAE8DA7}" type="pres">
      <dgm:prSet presAssocID="{D694697F-82A5-44CE-86BE-C25D32E5E556}" presName="thinLine2b" presStyleLbl="callout" presStyleIdx="2" presStyleCnt="3"/>
      <dgm:spPr/>
    </dgm:pt>
    <dgm:pt modelId="{FE502D6D-5D21-496C-BBE6-0228A54955C2}" type="pres">
      <dgm:prSet presAssocID="{D694697F-82A5-44CE-86BE-C25D32E5E556}" presName="vertSpace2b" presStyleCnt="0"/>
      <dgm:spPr/>
    </dgm:pt>
  </dgm:ptLst>
  <dgm:cxnLst>
    <dgm:cxn modelId="{0FEBA46C-5C56-4E5A-AB7F-A24A8F67B674}" srcId="{E5FDC9C1-8D4E-43EB-A4A0-B6448FDC772B}" destId="{D694697F-82A5-44CE-86BE-C25D32E5E556}" srcOrd="2" destOrd="0" parTransId="{45EC8DDA-9ACB-42A7-AEA1-FDFF06F2AE0C}" sibTransId="{EC9F7C86-6146-4D45-8AB0-D134F0D8009F}"/>
    <dgm:cxn modelId="{D3A332F6-C8E3-4B93-A29B-2A259929AC61}" srcId="{E5FDC9C1-8D4E-43EB-A4A0-B6448FDC772B}" destId="{D49FFF87-2928-4982-85C3-8828E0B06021}" srcOrd="0" destOrd="0" parTransId="{1EF5FFE3-F1CF-4615-BE37-D1755370FDDA}" sibTransId="{B7D31D7F-0F96-49AB-9265-2791244E661E}"/>
    <dgm:cxn modelId="{B5E9F222-08AE-4E69-BBCF-71520B70073C}" type="presOf" srcId="{D694697F-82A5-44CE-86BE-C25D32E5E556}" destId="{BCAF4314-CEFA-4B31-8AE8-F32CC52DA23B}" srcOrd="0" destOrd="0" presId="urn:microsoft.com/office/officeart/2008/layout/LinedList"/>
    <dgm:cxn modelId="{653EEE08-67D9-4629-B09E-B131979FA31C}" srcId="{E5FDC9C1-8D4E-43EB-A4A0-B6448FDC772B}" destId="{7671AF53-E708-4E23-9B11-607CDA4964DA}" srcOrd="1" destOrd="0" parTransId="{F18C92C3-A1C0-44F5-86BD-339E0A352EF6}" sibTransId="{0030FFA2-8435-487C-845C-5684C0BD5F7A}"/>
    <dgm:cxn modelId="{B0A90AF7-39A6-4369-BDA2-1228EDC2216F}" srcId="{4842E0B5-D562-49CF-9C47-4450ED263E22}" destId="{E5FDC9C1-8D4E-43EB-A4A0-B6448FDC772B}" srcOrd="0" destOrd="0" parTransId="{1754FEA3-E53E-4BA6-9E7E-F3944009BFED}" sibTransId="{B3531B03-8498-4B34-B8F8-14C214AFE21B}"/>
    <dgm:cxn modelId="{C7316389-3F0C-43C4-A3D0-DDEF8797580F}" type="presOf" srcId="{7671AF53-E708-4E23-9B11-607CDA4964DA}" destId="{EF414224-5A0E-4C72-B93C-F5FCA08ECE34}" srcOrd="0" destOrd="0" presId="urn:microsoft.com/office/officeart/2008/layout/LinedList"/>
    <dgm:cxn modelId="{34217825-4830-4B74-9E72-E4420402CD47}" type="presOf" srcId="{4842E0B5-D562-49CF-9C47-4450ED263E22}" destId="{F47F407A-D0A4-403C-A32B-B19CB87B2D23}" srcOrd="0" destOrd="0" presId="urn:microsoft.com/office/officeart/2008/layout/LinedList"/>
    <dgm:cxn modelId="{366CFD0C-2A13-4981-831C-8229FE764E22}" type="presOf" srcId="{E5FDC9C1-8D4E-43EB-A4A0-B6448FDC772B}" destId="{40801F6A-6E6B-4783-8B07-EF27407D5089}" srcOrd="0" destOrd="0" presId="urn:microsoft.com/office/officeart/2008/layout/LinedList"/>
    <dgm:cxn modelId="{8CD13C0B-C346-45CB-B5B0-E03B373DA5D5}" type="presOf" srcId="{D49FFF87-2928-4982-85C3-8828E0B06021}" destId="{B06622E7-BC53-4FB4-AA6D-0A93A1B80F79}" srcOrd="0" destOrd="0" presId="urn:microsoft.com/office/officeart/2008/layout/LinedList"/>
    <dgm:cxn modelId="{45521A70-FF42-487B-B7DF-B7079712729E}" type="presParOf" srcId="{F47F407A-D0A4-403C-A32B-B19CB87B2D23}" destId="{1CBDEA89-45F3-45C2-9AC0-910E1EEC203A}" srcOrd="0" destOrd="0" presId="urn:microsoft.com/office/officeart/2008/layout/LinedList"/>
    <dgm:cxn modelId="{79F93A2E-67B8-4A49-A7B8-8D323A6CF31B}" type="presParOf" srcId="{F47F407A-D0A4-403C-A32B-B19CB87B2D23}" destId="{04EB087E-553B-4006-9B1B-38E22E898C90}" srcOrd="1" destOrd="0" presId="urn:microsoft.com/office/officeart/2008/layout/LinedList"/>
    <dgm:cxn modelId="{303CAADF-828B-414B-8838-9E2C3CB24E83}" type="presParOf" srcId="{04EB087E-553B-4006-9B1B-38E22E898C90}" destId="{40801F6A-6E6B-4783-8B07-EF27407D5089}" srcOrd="0" destOrd="0" presId="urn:microsoft.com/office/officeart/2008/layout/LinedList"/>
    <dgm:cxn modelId="{1F3F9235-21D0-4959-993D-42B1C12882A0}" type="presParOf" srcId="{04EB087E-553B-4006-9B1B-38E22E898C90}" destId="{5A326C12-DF43-4C98-B72E-7AB8728DA1A9}" srcOrd="1" destOrd="0" presId="urn:microsoft.com/office/officeart/2008/layout/LinedList"/>
    <dgm:cxn modelId="{3D3761DC-4090-44DC-845A-0B7C853C7E08}" type="presParOf" srcId="{5A326C12-DF43-4C98-B72E-7AB8728DA1A9}" destId="{F8061D0B-CEE4-4A87-9D85-BD31C70F99AA}" srcOrd="0" destOrd="0" presId="urn:microsoft.com/office/officeart/2008/layout/LinedList"/>
    <dgm:cxn modelId="{1943D1A6-083D-4C09-99B7-CAF066F84CBF}" type="presParOf" srcId="{5A326C12-DF43-4C98-B72E-7AB8728DA1A9}" destId="{9F2768D6-FC24-4AC4-BCFE-9D688C088B9C}" srcOrd="1" destOrd="0" presId="urn:microsoft.com/office/officeart/2008/layout/LinedList"/>
    <dgm:cxn modelId="{C75E6A33-0F51-4496-A6F6-5E1CA50AE38E}" type="presParOf" srcId="{9F2768D6-FC24-4AC4-BCFE-9D688C088B9C}" destId="{16E3EF38-86A3-48FA-B007-69055D858461}" srcOrd="0" destOrd="0" presId="urn:microsoft.com/office/officeart/2008/layout/LinedList"/>
    <dgm:cxn modelId="{15B7008A-0CFF-4001-A313-472712992EEC}" type="presParOf" srcId="{9F2768D6-FC24-4AC4-BCFE-9D688C088B9C}" destId="{B06622E7-BC53-4FB4-AA6D-0A93A1B80F79}" srcOrd="1" destOrd="0" presId="urn:microsoft.com/office/officeart/2008/layout/LinedList"/>
    <dgm:cxn modelId="{64DC2D63-464B-458F-AE39-01C2C3EA989D}" type="presParOf" srcId="{9F2768D6-FC24-4AC4-BCFE-9D688C088B9C}" destId="{11F041FC-90DC-4FDC-BF44-5881B804DE26}" srcOrd="2" destOrd="0" presId="urn:microsoft.com/office/officeart/2008/layout/LinedList"/>
    <dgm:cxn modelId="{F60C8ECC-85B8-4DA2-B92B-5DDBB5C24F43}" type="presParOf" srcId="{5A326C12-DF43-4C98-B72E-7AB8728DA1A9}" destId="{359A1AE5-0BAE-4198-B744-F57B16C8B26A}" srcOrd="2" destOrd="0" presId="urn:microsoft.com/office/officeart/2008/layout/LinedList"/>
    <dgm:cxn modelId="{FB8463DF-EADE-4D71-AA54-45A0BD70AC8A}" type="presParOf" srcId="{5A326C12-DF43-4C98-B72E-7AB8728DA1A9}" destId="{DA5B0080-2712-4DE6-B9D3-C2AA2D5CEEB9}" srcOrd="3" destOrd="0" presId="urn:microsoft.com/office/officeart/2008/layout/LinedList"/>
    <dgm:cxn modelId="{F2CEE077-BA68-410A-9B70-3A68F88A2A69}" type="presParOf" srcId="{5A326C12-DF43-4C98-B72E-7AB8728DA1A9}" destId="{8DFFC7F2-D359-4A30-AB54-E2FC3E9E4950}" srcOrd="4" destOrd="0" presId="urn:microsoft.com/office/officeart/2008/layout/LinedList"/>
    <dgm:cxn modelId="{3CE614D6-48D0-4E89-A7BE-87F0A048E81D}" type="presParOf" srcId="{8DFFC7F2-D359-4A30-AB54-E2FC3E9E4950}" destId="{F05AD6D4-E60F-4114-A8B4-37BE4D6B3E30}" srcOrd="0" destOrd="0" presId="urn:microsoft.com/office/officeart/2008/layout/LinedList"/>
    <dgm:cxn modelId="{5AFBA14F-4BA8-4508-81F1-DF05335F93A4}" type="presParOf" srcId="{8DFFC7F2-D359-4A30-AB54-E2FC3E9E4950}" destId="{EF414224-5A0E-4C72-B93C-F5FCA08ECE34}" srcOrd="1" destOrd="0" presId="urn:microsoft.com/office/officeart/2008/layout/LinedList"/>
    <dgm:cxn modelId="{3A5834FD-A310-4B5C-BB0A-1DF9A361038F}" type="presParOf" srcId="{8DFFC7F2-D359-4A30-AB54-E2FC3E9E4950}" destId="{43794627-75D3-4BAA-A2DD-185924491F23}" srcOrd="2" destOrd="0" presId="urn:microsoft.com/office/officeart/2008/layout/LinedList"/>
    <dgm:cxn modelId="{9F9C5305-C753-4619-A04D-670518DEA2D2}" type="presParOf" srcId="{5A326C12-DF43-4C98-B72E-7AB8728DA1A9}" destId="{1D3F0AAF-FBF2-4682-846A-15C1B74C4C4C}" srcOrd="5" destOrd="0" presId="urn:microsoft.com/office/officeart/2008/layout/LinedList"/>
    <dgm:cxn modelId="{C8071B89-C6ED-4433-9F43-06E3E0FF5170}" type="presParOf" srcId="{5A326C12-DF43-4C98-B72E-7AB8728DA1A9}" destId="{7CB5B917-BD7D-4094-9380-979CDE5F55AF}" srcOrd="6" destOrd="0" presId="urn:microsoft.com/office/officeart/2008/layout/LinedList"/>
    <dgm:cxn modelId="{042FA593-9CB5-446A-8CB6-DAE7DB460BB0}" type="presParOf" srcId="{5A326C12-DF43-4C98-B72E-7AB8728DA1A9}" destId="{F3A1B05D-E26C-4FB0-AE82-0E4E1F563F5A}" srcOrd="7" destOrd="0" presId="urn:microsoft.com/office/officeart/2008/layout/LinedList"/>
    <dgm:cxn modelId="{0FFCC075-38E6-49AC-B871-683E2F415B9D}" type="presParOf" srcId="{F3A1B05D-E26C-4FB0-AE82-0E4E1F563F5A}" destId="{101CF5C5-8CBB-4A47-A391-E2F04C58E2B0}" srcOrd="0" destOrd="0" presId="urn:microsoft.com/office/officeart/2008/layout/LinedList"/>
    <dgm:cxn modelId="{3FCB1301-2E04-491D-AFE8-B9A6F5A07EF1}" type="presParOf" srcId="{F3A1B05D-E26C-4FB0-AE82-0E4E1F563F5A}" destId="{BCAF4314-CEFA-4B31-8AE8-F32CC52DA23B}" srcOrd="1" destOrd="0" presId="urn:microsoft.com/office/officeart/2008/layout/LinedList"/>
    <dgm:cxn modelId="{461506A5-A407-4504-9F94-A2662349A7C3}" type="presParOf" srcId="{F3A1B05D-E26C-4FB0-AE82-0E4E1F563F5A}" destId="{F321A93F-A04D-4200-9E4C-129FF3127D96}" srcOrd="2" destOrd="0" presId="urn:microsoft.com/office/officeart/2008/layout/LinedList"/>
    <dgm:cxn modelId="{9F8C82C2-F763-4521-94E3-539975914778}" type="presParOf" srcId="{5A326C12-DF43-4C98-B72E-7AB8728DA1A9}" destId="{63656DAB-5B6C-4ED4-8575-E28B8AAE8DA7}" srcOrd="8" destOrd="0" presId="urn:microsoft.com/office/officeart/2008/layout/LinedList"/>
    <dgm:cxn modelId="{E88A59CE-ABB6-4DCA-A1B1-A8F839CD3B63}" type="presParOf" srcId="{5A326C12-DF43-4C98-B72E-7AB8728DA1A9}" destId="{FE502D6D-5D21-496C-BBE6-0228A54955C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419B66-793C-45FC-ABB4-A19C4BC4141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540704-A399-4006-ADB6-1C425AFA6551}">
      <dgm:prSet phldrT="[Text]"/>
      <dgm:spPr/>
      <dgm:t>
        <a:bodyPr/>
        <a:lstStyle/>
        <a:p>
          <a:r>
            <a:rPr lang="en-US" dirty="0" smtClean="0"/>
            <a:t>The Equity Office investigates, addresses, and educates the entire Caltech community, including staff, faculty, and students on Title VII and Title IX issues such as:</a:t>
          </a:r>
          <a:endParaRPr lang="en-US" dirty="0"/>
        </a:p>
      </dgm:t>
    </dgm:pt>
    <dgm:pt modelId="{AEF4137F-2069-4EED-BBBF-4AFE4713F225}" type="parTrans" cxnId="{DF9E52B8-04D3-4C7B-BE4C-1950AEF5AB18}">
      <dgm:prSet/>
      <dgm:spPr/>
      <dgm:t>
        <a:bodyPr/>
        <a:lstStyle/>
        <a:p>
          <a:endParaRPr lang="en-US"/>
        </a:p>
      </dgm:t>
    </dgm:pt>
    <dgm:pt modelId="{6479EF7D-9C19-4E1E-BE05-EBE1180EEB46}" type="sibTrans" cxnId="{DF9E52B8-04D3-4C7B-BE4C-1950AEF5AB18}">
      <dgm:prSet/>
      <dgm:spPr/>
      <dgm:t>
        <a:bodyPr/>
        <a:lstStyle/>
        <a:p>
          <a:endParaRPr lang="en-US"/>
        </a:p>
      </dgm:t>
    </dgm:pt>
    <dgm:pt modelId="{8E8A8B97-DE77-4885-AB67-C68044056B71}">
      <dgm:prSet phldrT="[Text]"/>
      <dgm:spPr/>
      <dgm:t>
        <a:bodyPr/>
        <a:lstStyle/>
        <a:p>
          <a:r>
            <a:rPr lang="en-US" dirty="0" smtClean="0"/>
            <a:t>unlawful harassment</a:t>
          </a:r>
          <a:endParaRPr lang="en-US" dirty="0"/>
        </a:p>
      </dgm:t>
    </dgm:pt>
    <dgm:pt modelId="{619069BA-309F-401F-8223-F7ED87BD5A3E}" type="parTrans" cxnId="{CC64B2DA-7B25-4BE9-B7A6-3AD62F533B3A}">
      <dgm:prSet/>
      <dgm:spPr/>
      <dgm:t>
        <a:bodyPr/>
        <a:lstStyle/>
        <a:p>
          <a:endParaRPr lang="en-US"/>
        </a:p>
      </dgm:t>
    </dgm:pt>
    <dgm:pt modelId="{72821606-1462-417B-A262-C49277801A94}" type="sibTrans" cxnId="{CC64B2DA-7B25-4BE9-B7A6-3AD62F533B3A}">
      <dgm:prSet/>
      <dgm:spPr/>
      <dgm:t>
        <a:bodyPr/>
        <a:lstStyle/>
        <a:p>
          <a:endParaRPr lang="en-US"/>
        </a:p>
      </dgm:t>
    </dgm:pt>
    <dgm:pt modelId="{E56CE102-4D39-4F3F-8C3B-8917E1E97528}">
      <dgm:prSet phldrT="[Text]"/>
      <dgm:spPr/>
      <dgm:t>
        <a:bodyPr/>
        <a:lstStyle/>
        <a:p>
          <a:r>
            <a:rPr lang="en-US" dirty="0" smtClean="0"/>
            <a:t>sexual misconduct</a:t>
          </a:r>
          <a:endParaRPr lang="en-US" dirty="0"/>
        </a:p>
      </dgm:t>
    </dgm:pt>
    <dgm:pt modelId="{F92C23D1-F135-4484-A6F4-BE5E1EC3AEA2}" type="parTrans" cxnId="{D114F446-7844-426B-A8CC-DC151AAC6AC4}">
      <dgm:prSet/>
      <dgm:spPr/>
      <dgm:t>
        <a:bodyPr/>
        <a:lstStyle/>
        <a:p>
          <a:endParaRPr lang="en-US"/>
        </a:p>
      </dgm:t>
    </dgm:pt>
    <dgm:pt modelId="{677219DC-8917-4E10-97F7-699CB5D00AC1}" type="sibTrans" cxnId="{D114F446-7844-426B-A8CC-DC151AAC6AC4}">
      <dgm:prSet/>
      <dgm:spPr/>
      <dgm:t>
        <a:bodyPr/>
        <a:lstStyle/>
        <a:p>
          <a:endParaRPr lang="en-US"/>
        </a:p>
      </dgm:t>
    </dgm:pt>
    <dgm:pt modelId="{12E588B5-C2D8-4DEF-ADC9-3D6DE6591403}">
      <dgm:prSet phldrT="[Text]"/>
      <dgm:spPr/>
      <dgm:t>
        <a:bodyPr/>
        <a:lstStyle/>
        <a:p>
          <a:r>
            <a:rPr lang="en-US" dirty="0" smtClean="0"/>
            <a:t>discrimination</a:t>
          </a:r>
          <a:endParaRPr lang="en-US" dirty="0"/>
        </a:p>
      </dgm:t>
    </dgm:pt>
    <dgm:pt modelId="{710141AE-DAD8-4919-88D6-3E1016E93CE3}" type="parTrans" cxnId="{BE8299F1-428C-41C3-8C0F-C121CA5EE6F0}">
      <dgm:prSet/>
      <dgm:spPr/>
      <dgm:t>
        <a:bodyPr/>
        <a:lstStyle/>
        <a:p>
          <a:endParaRPr lang="en-US"/>
        </a:p>
      </dgm:t>
    </dgm:pt>
    <dgm:pt modelId="{8DA82B40-03E8-4994-9B53-A6689BA5F31A}" type="sibTrans" cxnId="{BE8299F1-428C-41C3-8C0F-C121CA5EE6F0}">
      <dgm:prSet/>
      <dgm:spPr/>
      <dgm:t>
        <a:bodyPr/>
        <a:lstStyle/>
        <a:p>
          <a:endParaRPr lang="en-US"/>
        </a:p>
      </dgm:t>
    </dgm:pt>
    <dgm:pt modelId="{7BE26C19-93CD-4C87-AE0A-598FA18845C1}" type="pres">
      <dgm:prSet presAssocID="{EA419B66-793C-45FC-ABB4-A19C4BC4141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61FDAF7-FEF3-48AC-AF43-80811FD7334A}" type="pres">
      <dgm:prSet presAssocID="{CE540704-A399-4006-ADB6-1C425AFA6551}" presName="thickLine" presStyleLbl="alignNode1" presStyleIdx="0" presStyleCnt="1"/>
      <dgm:spPr/>
    </dgm:pt>
    <dgm:pt modelId="{5E5F0645-A0C9-4A99-9214-C3101D19F9B3}" type="pres">
      <dgm:prSet presAssocID="{CE540704-A399-4006-ADB6-1C425AFA6551}" presName="horz1" presStyleCnt="0"/>
      <dgm:spPr/>
    </dgm:pt>
    <dgm:pt modelId="{3D665059-B4D1-4253-A384-9D7A1C6E63C5}" type="pres">
      <dgm:prSet presAssocID="{CE540704-A399-4006-ADB6-1C425AFA6551}" presName="tx1" presStyleLbl="revTx" presStyleIdx="0" presStyleCnt="4"/>
      <dgm:spPr/>
      <dgm:t>
        <a:bodyPr/>
        <a:lstStyle/>
        <a:p>
          <a:endParaRPr lang="en-US"/>
        </a:p>
      </dgm:t>
    </dgm:pt>
    <dgm:pt modelId="{858D6060-1B07-4D0A-8900-ECE13747F1F8}" type="pres">
      <dgm:prSet presAssocID="{CE540704-A399-4006-ADB6-1C425AFA6551}" presName="vert1" presStyleCnt="0"/>
      <dgm:spPr/>
    </dgm:pt>
    <dgm:pt modelId="{BE8066A6-978D-4CCF-9EE4-5F36A90A59E2}" type="pres">
      <dgm:prSet presAssocID="{8E8A8B97-DE77-4885-AB67-C68044056B71}" presName="vertSpace2a" presStyleCnt="0"/>
      <dgm:spPr/>
    </dgm:pt>
    <dgm:pt modelId="{EED85A5D-3AD0-44C0-BEE4-AC481106B1DD}" type="pres">
      <dgm:prSet presAssocID="{8E8A8B97-DE77-4885-AB67-C68044056B71}" presName="horz2" presStyleCnt="0"/>
      <dgm:spPr/>
    </dgm:pt>
    <dgm:pt modelId="{3402584B-B877-4954-BB28-03818BF77203}" type="pres">
      <dgm:prSet presAssocID="{8E8A8B97-DE77-4885-AB67-C68044056B71}" presName="horzSpace2" presStyleCnt="0"/>
      <dgm:spPr/>
    </dgm:pt>
    <dgm:pt modelId="{A1A1D045-8F2E-448D-AA8F-5B17852DD0AB}" type="pres">
      <dgm:prSet presAssocID="{8E8A8B97-DE77-4885-AB67-C68044056B71}" presName="tx2" presStyleLbl="revTx" presStyleIdx="1" presStyleCnt="4"/>
      <dgm:spPr/>
      <dgm:t>
        <a:bodyPr/>
        <a:lstStyle/>
        <a:p>
          <a:endParaRPr lang="en-US"/>
        </a:p>
      </dgm:t>
    </dgm:pt>
    <dgm:pt modelId="{B45513BD-AF24-417E-B044-B8C042FB597C}" type="pres">
      <dgm:prSet presAssocID="{8E8A8B97-DE77-4885-AB67-C68044056B71}" presName="vert2" presStyleCnt="0"/>
      <dgm:spPr/>
    </dgm:pt>
    <dgm:pt modelId="{F3823087-DC25-4024-93EB-DB3A3D4D7D40}" type="pres">
      <dgm:prSet presAssocID="{8E8A8B97-DE77-4885-AB67-C68044056B71}" presName="thinLine2b" presStyleLbl="callout" presStyleIdx="0" presStyleCnt="3"/>
      <dgm:spPr/>
    </dgm:pt>
    <dgm:pt modelId="{527BF38D-3FD0-4940-9E7A-C7DE8BB10E1E}" type="pres">
      <dgm:prSet presAssocID="{8E8A8B97-DE77-4885-AB67-C68044056B71}" presName="vertSpace2b" presStyleCnt="0"/>
      <dgm:spPr/>
    </dgm:pt>
    <dgm:pt modelId="{A3C323DF-D421-4A34-A5C7-C9EEE32B1229}" type="pres">
      <dgm:prSet presAssocID="{E56CE102-4D39-4F3F-8C3B-8917E1E97528}" presName="horz2" presStyleCnt="0"/>
      <dgm:spPr/>
    </dgm:pt>
    <dgm:pt modelId="{ACA03BF6-BD14-419C-9687-C71831034CE7}" type="pres">
      <dgm:prSet presAssocID="{E56CE102-4D39-4F3F-8C3B-8917E1E97528}" presName="horzSpace2" presStyleCnt="0"/>
      <dgm:spPr/>
    </dgm:pt>
    <dgm:pt modelId="{AFA4742E-861D-41C7-9537-659319E83D62}" type="pres">
      <dgm:prSet presAssocID="{E56CE102-4D39-4F3F-8C3B-8917E1E97528}" presName="tx2" presStyleLbl="revTx" presStyleIdx="2" presStyleCnt="4"/>
      <dgm:spPr/>
      <dgm:t>
        <a:bodyPr/>
        <a:lstStyle/>
        <a:p>
          <a:endParaRPr lang="en-US"/>
        </a:p>
      </dgm:t>
    </dgm:pt>
    <dgm:pt modelId="{AA35795B-4A6B-4FB0-BF9B-FFDFB36C45B4}" type="pres">
      <dgm:prSet presAssocID="{E56CE102-4D39-4F3F-8C3B-8917E1E97528}" presName="vert2" presStyleCnt="0"/>
      <dgm:spPr/>
    </dgm:pt>
    <dgm:pt modelId="{21D83A9D-18DB-462F-8EB1-52380F5FF504}" type="pres">
      <dgm:prSet presAssocID="{E56CE102-4D39-4F3F-8C3B-8917E1E97528}" presName="thinLine2b" presStyleLbl="callout" presStyleIdx="1" presStyleCnt="3"/>
      <dgm:spPr/>
    </dgm:pt>
    <dgm:pt modelId="{794ADA2B-534B-46FA-BE2C-19D3BDC63BD1}" type="pres">
      <dgm:prSet presAssocID="{E56CE102-4D39-4F3F-8C3B-8917E1E97528}" presName="vertSpace2b" presStyleCnt="0"/>
      <dgm:spPr/>
    </dgm:pt>
    <dgm:pt modelId="{C87111D0-3A55-4CED-B3FA-69AF69A7468F}" type="pres">
      <dgm:prSet presAssocID="{12E588B5-C2D8-4DEF-ADC9-3D6DE6591403}" presName="horz2" presStyleCnt="0"/>
      <dgm:spPr/>
    </dgm:pt>
    <dgm:pt modelId="{9A7EAE2F-161D-4831-876B-FDEFE002285D}" type="pres">
      <dgm:prSet presAssocID="{12E588B5-C2D8-4DEF-ADC9-3D6DE6591403}" presName="horzSpace2" presStyleCnt="0"/>
      <dgm:spPr/>
    </dgm:pt>
    <dgm:pt modelId="{BF343F52-72FD-4ABC-8A55-E49C57854C54}" type="pres">
      <dgm:prSet presAssocID="{12E588B5-C2D8-4DEF-ADC9-3D6DE6591403}" presName="tx2" presStyleLbl="revTx" presStyleIdx="3" presStyleCnt="4"/>
      <dgm:spPr/>
      <dgm:t>
        <a:bodyPr/>
        <a:lstStyle/>
        <a:p>
          <a:endParaRPr lang="en-US"/>
        </a:p>
      </dgm:t>
    </dgm:pt>
    <dgm:pt modelId="{89AE7DEB-C3C9-4926-83D6-82C20BC32C7B}" type="pres">
      <dgm:prSet presAssocID="{12E588B5-C2D8-4DEF-ADC9-3D6DE6591403}" presName="vert2" presStyleCnt="0"/>
      <dgm:spPr/>
    </dgm:pt>
    <dgm:pt modelId="{A33D1D47-2DEC-49FB-B645-3E4CFCD2804E}" type="pres">
      <dgm:prSet presAssocID="{12E588B5-C2D8-4DEF-ADC9-3D6DE6591403}" presName="thinLine2b" presStyleLbl="callout" presStyleIdx="2" presStyleCnt="3"/>
      <dgm:spPr/>
    </dgm:pt>
    <dgm:pt modelId="{C4CF57A5-E705-4FE6-9F21-6A1A59936387}" type="pres">
      <dgm:prSet presAssocID="{12E588B5-C2D8-4DEF-ADC9-3D6DE6591403}" presName="vertSpace2b" presStyleCnt="0"/>
      <dgm:spPr/>
    </dgm:pt>
  </dgm:ptLst>
  <dgm:cxnLst>
    <dgm:cxn modelId="{CC64B2DA-7B25-4BE9-B7A6-3AD62F533B3A}" srcId="{CE540704-A399-4006-ADB6-1C425AFA6551}" destId="{8E8A8B97-DE77-4885-AB67-C68044056B71}" srcOrd="0" destOrd="0" parTransId="{619069BA-309F-401F-8223-F7ED87BD5A3E}" sibTransId="{72821606-1462-417B-A262-C49277801A94}"/>
    <dgm:cxn modelId="{0CD8AB36-5E3D-4A64-A80D-32D565A7B640}" type="presOf" srcId="{8E8A8B97-DE77-4885-AB67-C68044056B71}" destId="{A1A1D045-8F2E-448D-AA8F-5B17852DD0AB}" srcOrd="0" destOrd="0" presId="urn:microsoft.com/office/officeart/2008/layout/LinedList"/>
    <dgm:cxn modelId="{BE8299F1-428C-41C3-8C0F-C121CA5EE6F0}" srcId="{CE540704-A399-4006-ADB6-1C425AFA6551}" destId="{12E588B5-C2D8-4DEF-ADC9-3D6DE6591403}" srcOrd="2" destOrd="0" parTransId="{710141AE-DAD8-4919-88D6-3E1016E93CE3}" sibTransId="{8DA82B40-03E8-4994-9B53-A6689BA5F31A}"/>
    <dgm:cxn modelId="{D114F446-7844-426B-A8CC-DC151AAC6AC4}" srcId="{CE540704-A399-4006-ADB6-1C425AFA6551}" destId="{E56CE102-4D39-4F3F-8C3B-8917E1E97528}" srcOrd="1" destOrd="0" parTransId="{F92C23D1-F135-4484-A6F4-BE5E1EC3AEA2}" sibTransId="{677219DC-8917-4E10-97F7-699CB5D00AC1}"/>
    <dgm:cxn modelId="{D5DAB815-1094-44DC-8A9C-89C5CD1B77B8}" type="presOf" srcId="{EA419B66-793C-45FC-ABB4-A19C4BC4141E}" destId="{7BE26C19-93CD-4C87-AE0A-598FA18845C1}" srcOrd="0" destOrd="0" presId="urn:microsoft.com/office/officeart/2008/layout/LinedList"/>
    <dgm:cxn modelId="{DF9E52B8-04D3-4C7B-BE4C-1950AEF5AB18}" srcId="{EA419B66-793C-45FC-ABB4-A19C4BC4141E}" destId="{CE540704-A399-4006-ADB6-1C425AFA6551}" srcOrd="0" destOrd="0" parTransId="{AEF4137F-2069-4EED-BBBF-4AFE4713F225}" sibTransId="{6479EF7D-9C19-4E1E-BE05-EBE1180EEB46}"/>
    <dgm:cxn modelId="{EAD76254-72B8-476F-B0E4-C90A380058AC}" type="presOf" srcId="{E56CE102-4D39-4F3F-8C3B-8917E1E97528}" destId="{AFA4742E-861D-41C7-9537-659319E83D62}" srcOrd="0" destOrd="0" presId="urn:microsoft.com/office/officeart/2008/layout/LinedList"/>
    <dgm:cxn modelId="{40658342-BE9D-4351-91F8-71F2228818EF}" type="presOf" srcId="{CE540704-A399-4006-ADB6-1C425AFA6551}" destId="{3D665059-B4D1-4253-A384-9D7A1C6E63C5}" srcOrd="0" destOrd="0" presId="urn:microsoft.com/office/officeart/2008/layout/LinedList"/>
    <dgm:cxn modelId="{0147F930-D266-41B0-8C2D-9B80D5231DF0}" type="presOf" srcId="{12E588B5-C2D8-4DEF-ADC9-3D6DE6591403}" destId="{BF343F52-72FD-4ABC-8A55-E49C57854C54}" srcOrd="0" destOrd="0" presId="urn:microsoft.com/office/officeart/2008/layout/LinedList"/>
    <dgm:cxn modelId="{4B386DC3-466B-449C-8BC2-63003EBAB088}" type="presParOf" srcId="{7BE26C19-93CD-4C87-AE0A-598FA18845C1}" destId="{B61FDAF7-FEF3-48AC-AF43-80811FD7334A}" srcOrd="0" destOrd="0" presId="urn:microsoft.com/office/officeart/2008/layout/LinedList"/>
    <dgm:cxn modelId="{844D314B-A350-4D6A-B39B-229452B9713E}" type="presParOf" srcId="{7BE26C19-93CD-4C87-AE0A-598FA18845C1}" destId="{5E5F0645-A0C9-4A99-9214-C3101D19F9B3}" srcOrd="1" destOrd="0" presId="urn:microsoft.com/office/officeart/2008/layout/LinedList"/>
    <dgm:cxn modelId="{5FDFB941-A510-46A7-B811-B18A112AF669}" type="presParOf" srcId="{5E5F0645-A0C9-4A99-9214-C3101D19F9B3}" destId="{3D665059-B4D1-4253-A384-9D7A1C6E63C5}" srcOrd="0" destOrd="0" presId="urn:microsoft.com/office/officeart/2008/layout/LinedList"/>
    <dgm:cxn modelId="{C7C50680-3789-4C8C-8D93-1E5280B12000}" type="presParOf" srcId="{5E5F0645-A0C9-4A99-9214-C3101D19F9B3}" destId="{858D6060-1B07-4D0A-8900-ECE13747F1F8}" srcOrd="1" destOrd="0" presId="urn:microsoft.com/office/officeart/2008/layout/LinedList"/>
    <dgm:cxn modelId="{3F38F61A-0CA1-4495-B077-AC26C258E65C}" type="presParOf" srcId="{858D6060-1B07-4D0A-8900-ECE13747F1F8}" destId="{BE8066A6-978D-4CCF-9EE4-5F36A90A59E2}" srcOrd="0" destOrd="0" presId="urn:microsoft.com/office/officeart/2008/layout/LinedList"/>
    <dgm:cxn modelId="{CAF76E5B-6DA6-487E-9F12-345547846579}" type="presParOf" srcId="{858D6060-1B07-4D0A-8900-ECE13747F1F8}" destId="{EED85A5D-3AD0-44C0-BEE4-AC481106B1DD}" srcOrd="1" destOrd="0" presId="urn:microsoft.com/office/officeart/2008/layout/LinedList"/>
    <dgm:cxn modelId="{57B75F34-D0D7-4653-8535-40442ED007B5}" type="presParOf" srcId="{EED85A5D-3AD0-44C0-BEE4-AC481106B1DD}" destId="{3402584B-B877-4954-BB28-03818BF77203}" srcOrd="0" destOrd="0" presId="urn:microsoft.com/office/officeart/2008/layout/LinedList"/>
    <dgm:cxn modelId="{9C4C88C5-B403-45D7-9067-E2EFFC9FF9B0}" type="presParOf" srcId="{EED85A5D-3AD0-44C0-BEE4-AC481106B1DD}" destId="{A1A1D045-8F2E-448D-AA8F-5B17852DD0AB}" srcOrd="1" destOrd="0" presId="urn:microsoft.com/office/officeart/2008/layout/LinedList"/>
    <dgm:cxn modelId="{0187E598-DD60-40D0-8CDE-FF79AF8EC7D8}" type="presParOf" srcId="{EED85A5D-3AD0-44C0-BEE4-AC481106B1DD}" destId="{B45513BD-AF24-417E-B044-B8C042FB597C}" srcOrd="2" destOrd="0" presId="urn:microsoft.com/office/officeart/2008/layout/LinedList"/>
    <dgm:cxn modelId="{C4817A03-7AFD-4BDA-8F62-4D9F70D3DAB7}" type="presParOf" srcId="{858D6060-1B07-4D0A-8900-ECE13747F1F8}" destId="{F3823087-DC25-4024-93EB-DB3A3D4D7D40}" srcOrd="2" destOrd="0" presId="urn:microsoft.com/office/officeart/2008/layout/LinedList"/>
    <dgm:cxn modelId="{688EDBC1-71AF-4A9C-BA04-8A1982AD6B22}" type="presParOf" srcId="{858D6060-1B07-4D0A-8900-ECE13747F1F8}" destId="{527BF38D-3FD0-4940-9E7A-C7DE8BB10E1E}" srcOrd="3" destOrd="0" presId="urn:microsoft.com/office/officeart/2008/layout/LinedList"/>
    <dgm:cxn modelId="{5E651BAD-BBFF-4D66-AB93-CE40CC605D72}" type="presParOf" srcId="{858D6060-1B07-4D0A-8900-ECE13747F1F8}" destId="{A3C323DF-D421-4A34-A5C7-C9EEE32B1229}" srcOrd="4" destOrd="0" presId="urn:microsoft.com/office/officeart/2008/layout/LinedList"/>
    <dgm:cxn modelId="{8260AD7F-F9E5-4523-B574-B24753E58FF1}" type="presParOf" srcId="{A3C323DF-D421-4A34-A5C7-C9EEE32B1229}" destId="{ACA03BF6-BD14-419C-9687-C71831034CE7}" srcOrd="0" destOrd="0" presId="urn:microsoft.com/office/officeart/2008/layout/LinedList"/>
    <dgm:cxn modelId="{20A50295-434E-4397-986A-71CBE9A1EDC4}" type="presParOf" srcId="{A3C323DF-D421-4A34-A5C7-C9EEE32B1229}" destId="{AFA4742E-861D-41C7-9537-659319E83D62}" srcOrd="1" destOrd="0" presId="urn:microsoft.com/office/officeart/2008/layout/LinedList"/>
    <dgm:cxn modelId="{4E994424-C52D-4D9C-8CA1-0C8227B6A997}" type="presParOf" srcId="{A3C323DF-D421-4A34-A5C7-C9EEE32B1229}" destId="{AA35795B-4A6B-4FB0-BF9B-FFDFB36C45B4}" srcOrd="2" destOrd="0" presId="urn:microsoft.com/office/officeart/2008/layout/LinedList"/>
    <dgm:cxn modelId="{5960CAD2-BC3B-4207-B494-96CEF29B2954}" type="presParOf" srcId="{858D6060-1B07-4D0A-8900-ECE13747F1F8}" destId="{21D83A9D-18DB-462F-8EB1-52380F5FF504}" srcOrd="5" destOrd="0" presId="urn:microsoft.com/office/officeart/2008/layout/LinedList"/>
    <dgm:cxn modelId="{B03EDC52-45BC-4510-B742-16BF78B5DC4D}" type="presParOf" srcId="{858D6060-1B07-4D0A-8900-ECE13747F1F8}" destId="{794ADA2B-534B-46FA-BE2C-19D3BDC63BD1}" srcOrd="6" destOrd="0" presId="urn:microsoft.com/office/officeart/2008/layout/LinedList"/>
    <dgm:cxn modelId="{344BFC50-5099-44CD-ABEE-2B0442C64754}" type="presParOf" srcId="{858D6060-1B07-4D0A-8900-ECE13747F1F8}" destId="{C87111D0-3A55-4CED-B3FA-69AF69A7468F}" srcOrd="7" destOrd="0" presId="urn:microsoft.com/office/officeart/2008/layout/LinedList"/>
    <dgm:cxn modelId="{B5F73E42-4ABD-4813-9E81-9D0664FD4872}" type="presParOf" srcId="{C87111D0-3A55-4CED-B3FA-69AF69A7468F}" destId="{9A7EAE2F-161D-4831-876B-FDEFE002285D}" srcOrd="0" destOrd="0" presId="urn:microsoft.com/office/officeart/2008/layout/LinedList"/>
    <dgm:cxn modelId="{2A720AB6-6F24-489A-A3DE-B14E04DB5DC8}" type="presParOf" srcId="{C87111D0-3A55-4CED-B3FA-69AF69A7468F}" destId="{BF343F52-72FD-4ABC-8A55-E49C57854C54}" srcOrd="1" destOrd="0" presId="urn:microsoft.com/office/officeart/2008/layout/LinedList"/>
    <dgm:cxn modelId="{7025BD36-0C72-4615-A9B6-DA5F7CB50186}" type="presParOf" srcId="{C87111D0-3A55-4CED-B3FA-69AF69A7468F}" destId="{89AE7DEB-C3C9-4926-83D6-82C20BC32C7B}" srcOrd="2" destOrd="0" presId="urn:microsoft.com/office/officeart/2008/layout/LinedList"/>
    <dgm:cxn modelId="{40538006-8820-485C-80BF-FDEDB497D889}" type="presParOf" srcId="{858D6060-1B07-4D0A-8900-ECE13747F1F8}" destId="{A33D1D47-2DEC-49FB-B645-3E4CFCD2804E}" srcOrd="8" destOrd="0" presId="urn:microsoft.com/office/officeart/2008/layout/LinedList"/>
    <dgm:cxn modelId="{F11BC16A-697B-409D-9893-693C699A91F1}" type="presParOf" srcId="{858D6060-1B07-4D0A-8900-ECE13747F1F8}" destId="{C4CF57A5-E705-4FE6-9F21-6A1A5993638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CBB0FA-0ABF-4146-A896-3CD166179C14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2E51AE9-D194-4912-AEA3-1B6A3BAAA2A7}">
      <dgm:prSet phldrT="[Text]"/>
      <dgm:spPr/>
      <dgm:t>
        <a:bodyPr/>
        <a:lstStyle/>
        <a:p>
          <a:r>
            <a:rPr lang="en-US" dirty="0" smtClean="0"/>
            <a:t>You can expect the following from the office:</a:t>
          </a:r>
          <a:endParaRPr lang="en-US" dirty="0"/>
        </a:p>
      </dgm:t>
    </dgm:pt>
    <dgm:pt modelId="{7E38359A-2848-4A8B-863D-3DD74177928E}" type="parTrans" cxnId="{B505E07D-A7FA-442F-B93A-4229CE0A58EE}">
      <dgm:prSet/>
      <dgm:spPr/>
      <dgm:t>
        <a:bodyPr/>
        <a:lstStyle/>
        <a:p>
          <a:endParaRPr lang="en-US"/>
        </a:p>
      </dgm:t>
    </dgm:pt>
    <dgm:pt modelId="{A37F9750-B9C9-474C-92F0-6EBDD54220B6}" type="sibTrans" cxnId="{B505E07D-A7FA-442F-B93A-4229CE0A58EE}">
      <dgm:prSet/>
      <dgm:spPr/>
      <dgm:t>
        <a:bodyPr/>
        <a:lstStyle/>
        <a:p>
          <a:endParaRPr lang="en-US"/>
        </a:p>
      </dgm:t>
    </dgm:pt>
    <dgm:pt modelId="{7A96542E-5163-42C6-AF1B-026417F472F7}">
      <dgm:prSet phldrT="[Text]"/>
      <dgm:spPr/>
      <dgm:t>
        <a:bodyPr/>
        <a:lstStyle/>
        <a:p>
          <a:r>
            <a:rPr lang="en-US" dirty="0" smtClean="0"/>
            <a:t>Equitable and fair </a:t>
          </a:r>
          <a:r>
            <a:rPr lang="en-US" dirty="0" smtClean="0">
              <a:solidFill>
                <a:srgbClr val="FF6C0C"/>
              </a:solidFill>
            </a:rPr>
            <a:t>treatment</a:t>
          </a:r>
          <a:endParaRPr lang="en-US" dirty="0">
            <a:solidFill>
              <a:srgbClr val="FF6C0C"/>
            </a:solidFill>
          </a:endParaRPr>
        </a:p>
      </dgm:t>
    </dgm:pt>
    <dgm:pt modelId="{D1BC344A-0613-4F21-BBD5-56182FCF7B2C}" type="parTrans" cxnId="{1F47A08E-1013-4939-B014-AE2FB5A5CC71}">
      <dgm:prSet/>
      <dgm:spPr/>
      <dgm:t>
        <a:bodyPr/>
        <a:lstStyle/>
        <a:p>
          <a:endParaRPr lang="en-US"/>
        </a:p>
      </dgm:t>
    </dgm:pt>
    <dgm:pt modelId="{1A96C084-225C-439F-9ECA-275DB0BE63AA}" type="sibTrans" cxnId="{1F47A08E-1013-4939-B014-AE2FB5A5CC71}">
      <dgm:prSet/>
      <dgm:spPr/>
      <dgm:t>
        <a:bodyPr/>
        <a:lstStyle/>
        <a:p>
          <a:endParaRPr lang="en-US"/>
        </a:p>
      </dgm:t>
    </dgm:pt>
    <dgm:pt modelId="{9DE9A537-AE62-49AC-921E-2AB7A5D2B094}">
      <dgm:prSet phldrT="[Text]"/>
      <dgm:spPr/>
      <dgm:t>
        <a:bodyPr/>
        <a:lstStyle/>
        <a:p>
          <a:r>
            <a:rPr lang="en-US" dirty="0" smtClean="0"/>
            <a:t>Strong commitment to a safe campus and working </a:t>
          </a:r>
          <a:r>
            <a:rPr lang="en-US" dirty="0" smtClean="0">
              <a:solidFill>
                <a:srgbClr val="FF6C0C"/>
              </a:solidFill>
            </a:rPr>
            <a:t>environment</a:t>
          </a:r>
          <a:endParaRPr lang="en-US" dirty="0">
            <a:solidFill>
              <a:srgbClr val="FF6C0C"/>
            </a:solidFill>
          </a:endParaRPr>
        </a:p>
      </dgm:t>
    </dgm:pt>
    <dgm:pt modelId="{3728520D-E5E0-428E-A730-8345E50A80BD}" type="parTrans" cxnId="{ECADD533-D866-47D8-B398-F0F1E395FC6C}">
      <dgm:prSet/>
      <dgm:spPr/>
      <dgm:t>
        <a:bodyPr/>
        <a:lstStyle/>
        <a:p>
          <a:endParaRPr lang="en-US"/>
        </a:p>
      </dgm:t>
    </dgm:pt>
    <dgm:pt modelId="{67219103-D145-4AD0-A2A1-7B2917381F00}" type="sibTrans" cxnId="{ECADD533-D866-47D8-B398-F0F1E395FC6C}">
      <dgm:prSet/>
      <dgm:spPr/>
      <dgm:t>
        <a:bodyPr/>
        <a:lstStyle/>
        <a:p>
          <a:endParaRPr lang="en-US"/>
        </a:p>
      </dgm:t>
    </dgm:pt>
    <dgm:pt modelId="{F43334CB-6236-4107-A1CF-46CC83A98171}">
      <dgm:prSet phldrT="[Text]"/>
      <dgm:spPr/>
      <dgm:t>
        <a:bodyPr/>
        <a:lstStyle/>
        <a:p>
          <a:r>
            <a:rPr lang="en-US" dirty="0" smtClean="0"/>
            <a:t>Clear </a:t>
          </a:r>
          <a:r>
            <a:rPr lang="en-US" dirty="0" smtClean="0">
              <a:solidFill>
                <a:srgbClr val="FF6C0C"/>
              </a:solidFill>
            </a:rPr>
            <a:t>communication</a:t>
          </a:r>
          <a:endParaRPr lang="en-US" dirty="0">
            <a:solidFill>
              <a:srgbClr val="FF6C0C"/>
            </a:solidFill>
          </a:endParaRPr>
        </a:p>
      </dgm:t>
    </dgm:pt>
    <dgm:pt modelId="{22DF6AE5-B994-4ADA-A731-E74A0CFE8A42}" type="parTrans" cxnId="{01F7E06D-9026-47AF-BED1-D86D290DC7AD}">
      <dgm:prSet/>
      <dgm:spPr/>
      <dgm:t>
        <a:bodyPr/>
        <a:lstStyle/>
        <a:p>
          <a:endParaRPr lang="en-US"/>
        </a:p>
      </dgm:t>
    </dgm:pt>
    <dgm:pt modelId="{DD856DAA-EA48-4DF8-A413-C7858CA11BA5}" type="sibTrans" cxnId="{01F7E06D-9026-47AF-BED1-D86D290DC7AD}">
      <dgm:prSet/>
      <dgm:spPr/>
      <dgm:t>
        <a:bodyPr/>
        <a:lstStyle/>
        <a:p>
          <a:endParaRPr lang="en-US"/>
        </a:p>
      </dgm:t>
    </dgm:pt>
    <dgm:pt modelId="{783515E5-FE60-4786-AFB9-6F4B9D4C7088}">
      <dgm:prSet phldrT="[Text]"/>
      <dgm:spPr/>
      <dgm:t>
        <a:bodyPr/>
        <a:lstStyle/>
        <a:p>
          <a:r>
            <a:rPr lang="en-US" dirty="0" smtClean="0">
              <a:solidFill>
                <a:srgbClr val="FF6C0C"/>
              </a:solidFill>
            </a:rPr>
            <a:t>Humane</a:t>
          </a:r>
          <a:r>
            <a:rPr lang="en-US" dirty="0" smtClean="0"/>
            <a:t> compliance</a:t>
          </a:r>
          <a:endParaRPr lang="en-US" dirty="0"/>
        </a:p>
      </dgm:t>
    </dgm:pt>
    <dgm:pt modelId="{4944688E-04CD-4D25-84B8-52399B725654}" type="parTrans" cxnId="{A29248EF-3B4B-4DD2-8E51-C333B163A8EF}">
      <dgm:prSet/>
      <dgm:spPr/>
      <dgm:t>
        <a:bodyPr/>
        <a:lstStyle/>
        <a:p>
          <a:endParaRPr lang="en-US"/>
        </a:p>
      </dgm:t>
    </dgm:pt>
    <dgm:pt modelId="{3FE9A724-C1D0-4382-8B43-15EC88A262AE}" type="sibTrans" cxnId="{A29248EF-3B4B-4DD2-8E51-C333B163A8EF}">
      <dgm:prSet/>
      <dgm:spPr/>
      <dgm:t>
        <a:bodyPr/>
        <a:lstStyle/>
        <a:p>
          <a:endParaRPr lang="en-US"/>
        </a:p>
      </dgm:t>
    </dgm:pt>
    <dgm:pt modelId="{3B4BBBA9-14E3-4276-B902-DAD6FF2D7329}">
      <dgm:prSet phldrT="[Text]"/>
      <dgm:spPr/>
      <dgm:t>
        <a:bodyPr/>
        <a:lstStyle/>
        <a:p>
          <a:r>
            <a:rPr lang="en-US" dirty="0" smtClean="0">
              <a:solidFill>
                <a:srgbClr val="FF6C0C"/>
              </a:solidFill>
            </a:rPr>
            <a:t>Solution-based</a:t>
          </a:r>
          <a:r>
            <a:rPr lang="en-US" dirty="0" smtClean="0"/>
            <a:t> approach to our work</a:t>
          </a:r>
          <a:endParaRPr lang="en-US" dirty="0"/>
        </a:p>
      </dgm:t>
    </dgm:pt>
    <dgm:pt modelId="{2BB0C475-0273-4AEF-87CC-6B06D5CFB5C5}" type="parTrans" cxnId="{0A6C5336-0CCD-46E3-AADF-A71609F30E6F}">
      <dgm:prSet/>
      <dgm:spPr/>
      <dgm:t>
        <a:bodyPr/>
        <a:lstStyle/>
        <a:p>
          <a:endParaRPr lang="en-US"/>
        </a:p>
      </dgm:t>
    </dgm:pt>
    <dgm:pt modelId="{4483E12D-B3A0-4B3A-94E5-AC3A9046919C}" type="sibTrans" cxnId="{0A6C5336-0CCD-46E3-AADF-A71609F30E6F}">
      <dgm:prSet/>
      <dgm:spPr/>
      <dgm:t>
        <a:bodyPr/>
        <a:lstStyle/>
        <a:p>
          <a:endParaRPr lang="en-US"/>
        </a:p>
      </dgm:t>
    </dgm:pt>
    <dgm:pt modelId="{E8961B06-1343-4BEF-A814-E20B469A897E}">
      <dgm:prSet phldrT="[Text]"/>
      <dgm:spPr/>
      <dgm:t>
        <a:bodyPr/>
        <a:lstStyle/>
        <a:p>
          <a:r>
            <a:rPr lang="en-US" dirty="0" smtClean="0"/>
            <a:t>Intent </a:t>
          </a:r>
          <a:r>
            <a:rPr lang="en-US" dirty="0" smtClean="0">
              <a:solidFill>
                <a:srgbClr val="FF6C0C"/>
              </a:solidFill>
            </a:rPr>
            <a:t>listening</a:t>
          </a:r>
          <a:endParaRPr lang="en-US" dirty="0">
            <a:solidFill>
              <a:srgbClr val="FF6C0C"/>
            </a:solidFill>
          </a:endParaRPr>
        </a:p>
      </dgm:t>
    </dgm:pt>
    <dgm:pt modelId="{13687CC7-B87E-4EFA-9EC9-94BAF3271E1F}" type="parTrans" cxnId="{BF14A0D7-F3EA-4222-BFD1-00AE59B92C5B}">
      <dgm:prSet/>
      <dgm:spPr/>
      <dgm:t>
        <a:bodyPr/>
        <a:lstStyle/>
        <a:p>
          <a:endParaRPr lang="en-US"/>
        </a:p>
      </dgm:t>
    </dgm:pt>
    <dgm:pt modelId="{6DA5E83C-1ED2-40AA-B3E3-C2B3C1AFA8F7}" type="sibTrans" cxnId="{BF14A0D7-F3EA-4222-BFD1-00AE59B92C5B}">
      <dgm:prSet/>
      <dgm:spPr/>
      <dgm:t>
        <a:bodyPr/>
        <a:lstStyle/>
        <a:p>
          <a:endParaRPr lang="en-US"/>
        </a:p>
      </dgm:t>
    </dgm:pt>
    <dgm:pt modelId="{3128B1C2-B1D8-4DF3-BFFD-E551D3AD953A}">
      <dgm:prSet phldrT="[Text]"/>
      <dgm:spPr/>
      <dgm:t>
        <a:bodyPr/>
        <a:lstStyle/>
        <a:p>
          <a:r>
            <a:rPr lang="en-US" dirty="0" smtClean="0"/>
            <a:t>Timely and </a:t>
          </a:r>
          <a:r>
            <a:rPr lang="en-US" dirty="0" smtClean="0">
              <a:solidFill>
                <a:srgbClr val="FF6C0C"/>
              </a:solidFill>
            </a:rPr>
            <a:t>transparent</a:t>
          </a:r>
          <a:r>
            <a:rPr lang="en-US" dirty="0" smtClean="0"/>
            <a:t> processes</a:t>
          </a:r>
          <a:endParaRPr lang="en-US" dirty="0"/>
        </a:p>
      </dgm:t>
    </dgm:pt>
    <dgm:pt modelId="{B099814D-7C5E-46D3-8B62-F24BB97A8D4D}" type="parTrans" cxnId="{D9340075-A37F-4858-B63D-1B24983A7CDC}">
      <dgm:prSet/>
      <dgm:spPr/>
      <dgm:t>
        <a:bodyPr/>
        <a:lstStyle/>
        <a:p>
          <a:endParaRPr lang="en-US"/>
        </a:p>
      </dgm:t>
    </dgm:pt>
    <dgm:pt modelId="{33D25F43-7797-44F2-85E7-0BF0041533C1}" type="sibTrans" cxnId="{D9340075-A37F-4858-B63D-1B24983A7CDC}">
      <dgm:prSet/>
      <dgm:spPr/>
      <dgm:t>
        <a:bodyPr/>
        <a:lstStyle/>
        <a:p>
          <a:endParaRPr lang="en-US"/>
        </a:p>
      </dgm:t>
    </dgm:pt>
    <dgm:pt modelId="{EDF59C19-E4FA-48ED-B17E-F902395D0A16}">
      <dgm:prSet phldrT="[Text]"/>
      <dgm:spPr/>
      <dgm:t>
        <a:bodyPr/>
        <a:lstStyle/>
        <a:p>
          <a:r>
            <a:rPr lang="en-US" dirty="0" smtClean="0">
              <a:solidFill>
                <a:srgbClr val="FF6C0C"/>
              </a:solidFill>
            </a:rPr>
            <a:t>Collegial</a:t>
          </a:r>
          <a:r>
            <a:rPr lang="en-US" dirty="0" smtClean="0"/>
            <a:t> behavior</a:t>
          </a:r>
          <a:endParaRPr lang="en-US" dirty="0"/>
        </a:p>
      </dgm:t>
    </dgm:pt>
    <dgm:pt modelId="{8C637DD3-09AE-484B-98F4-41D29DFC769A}" type="parTrans" cxnId="{677A3316-6415-456B-ADDC-5C2625362A0A}">
      <dgm:prSet/>
      <dgm:spPr/>
      <dgm:t>
        <a:bodyPr/>
        <a:lstStyle/>
        <a:p>
          <a:endParaRPr lang="en-US"/>
        </a:p>
      </dgm:t>
    </dgm:pt>
    <dgm:pt modelId="{C10E70E6-7891-490E-89AE-4930C7BEFF5F}" type="sibTrans" cxnId="{677A3316-6415-456B-ADDC-5C2625362A0A}">
      <dgm:prSet/>
      <dgm:spPr/>
      <dgm:t>
        <a:bodyPr/>
        <a:lstStyle/>
        <a:p>
          <a:endParaRPr lang="en-US"/>
        </a:p>
      </dgm:t>
    </dgm:pt>
    <dgm:pt modelId="{728D66ED-D4F4-4ADE-9347-A88259E5138A}">
      <dgm:prSet phldrT="[Text]"/>
      <dgm:spPr/>
      <dgm:t>
        <a:bodyPr/>
        <a:lstStyle/>
        <a:p>
          <a:r>
            <a:rPr lang="en-US" dirty="0" smtClean="0">
              <a:solidFill>
                <a:srgbClr val="FF6C0C"/>
              </a:solidFill>
            </a:rPr>
            <a:t>Credible</a:t>
          </a:r>
          <a:r>
            <a:rPr lang="en-US" dirty="0" smtClean="0"/>
            <a:t> resources</a:t>
          </a:r>
          <a:endParaRPr lang="en-US" dirty="0"/>
        </a:p>
      </dgm:t>
    </dgm:pt>
    <dgm:pt modelId="{8A7A5C02-92CD-4BEB-A31F-53C5FE43A69B}" type="parTrans" cxnId="{44652891-77B6-4978-8BA4-F6F3DD1BA549}">
      <dgm:prSet/>
      <dgm:spPr/>
      <dgm:t>
        <a:bodyPr/>
        <a:lstStyle/>
        <a:p>
          <a:endParaRPr lang="en-US"/>
        </a:p>
      </dgm:t>
    </dgm:pt>
    <dgm:pt modelId="{F7E8A6C3-BCFC-47B5-A7F1-287E9EE0C158}" type="sibTrans" cxnId="{44652891-77B6-4978-8BA4-F6F3DD1BA549}">
      <dgm:prSet/>
      <dgm:spPr/>
      <dgm:t>
        <a:bodyPr/>
        <a:lstStyle/>
        <a:p>
          <a:endParaRPr lang="en-US"/>
        </a:p>
      </dgm:t>
    </dgm:pt>
    <dgm:pt modelId="{BC8F533C-1D86-4F9F-ACDD-3E8836DC80E8}" type="pres">
      <dgm:prSet presAssocID="{A8CBB0FA-0ABF-4146-A896-3CD166179C1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40186AA-B7B3-44FD-8CC9-FD62C4C9B790}" type="pres">
      <dgm:prSet presAssocID="{72E51AE9-D194-4912-AEA3-1B6A3BAAA2A7}" presName="thickLine" presStyleLbl="alignNode1" presStyleIdx="0" presStyleCnt="1"/>
      <dgm:spPr/>
    </dgm:pt>
    <dgm:pt modelId="{C5839109-25DD-444B-B119-1E4AFEE8DA19}" type="pres">
      <dgm:prSet presAssocID="{72E51AE9-D194-4912-AEA3-1B6A3BAAA2A7}" presName="horz1" presStyleCnt="0"/>
      <dgm:spPr/>
    </dgm:pt>
    <dgm:pt modelId="{03D1713E-A9A3-48E4-9EF0-7F6ED1D2F9AD}" type="pres">
      <dgm:prSet presAssocID="{72E51AE9-D194-4912-AEA3-1B6A3BAAA2A7}" presName="tx1" presStyleLbl="revTx" presStyleIdx="0" presStyleCnt="10"/>
      <dgm:spPr/>
      <dgm:t>
        <a:bodyPr/>
        <a:lstStyle/>
        <a:p>
          <a:endParaRPr lang="en-US"/>
        </a:p>
      </dgm:t>
    </dgm:pt>
    <dgm:pt modelId="{2C8E41D7-6DFB-40A3-BD2C-9C78DD09BD24}" type="pres">
      <dgm:prSet presAssocID="{72E51AE9-D194-4912-AEA3-1B6A3BAAA2A7}" presName="vert1" presStyleCnt="0"/>
      <dgm:spPr/>
    </dgm:pt>
    <dgm:pt modelId="{3DA5177C-42C8-453B-BDFD-BCE582787444}" type="pres">
      <dgm:prSet presAssocID="{7A96542E-5163-42C6-AF1B-026417F472F7}" presName="vertSpace2a" presStyleCnt="0"/>
      <dgm:spPr/>
    </dgm:pt>
    <dgm:pt modelId="{0DF9F72C-B743-4EF1-A510-A5DF2B21A715}" type="pres">
      <dgm:prSet presAssocID="{7A96542E-5163-42C6-AF1B-026417F472F7}" presName="horz2" presStyleCnt="0"/>
      <dgm:spPr/>
    </dgm:pt>
    <dgm:pt modelId="{C8440646-18B7-4845-9F07-693E7FF73835}" type="pres">
      <dgm:prSet presAssocID="{7A96542E-5163-42C6-AF1B-026417F472F7}" presName="horzSpace2" presStyleCnt="0"/>
      <dgm:spPr/>
    </dgm:pt>
    <dgm:pt modelId="{A3295C0D-1687-4FAC-B5B9-A8867CAB69AE}" type="pres">
      <dgm:prSet presAssocID="{7A96542E-5163-42C6-AF1B-026417F472F7}" presName="tx2" presStyleLbl="revTx" presStyleIdx="1" presStyleCnt="10"/>
      <dgm:spPr/>
      <dgm:t>
        <a:bodyPr/>
        <a:lstStyle/>
        <a:p>
          <a:endParaRPr lang="en-US"/>
        </a:p>
      </dgm:t>
    </dgm:pt>
    <dgm:pt modelId="{592DB7D7-5993-4410-8C05-EF049684D64E}" type="pres">
      <dgm:prSet presAssocID="{7A96542E-5163-42C6-AF1B-026417F472F7}" presName="vert2" presStyleCnt="0"/>
      <dgm:spPr/>
    </dgm:pt>
    <dgm:pt modelId="{92B34326-25D1-4A24-B451-F73DECD8C568}" type="pres">
      <dgm:prSet presAssocID="{7A96542E-5163-42C6-AF1B-026417F472F7}" presName="thinLine2b" presStyleLbl="callout" presStyleIdx="0" presStyleCnt="9"/>
      <dgm:spPr/>
    </dgm:pt>
    <dgm:pt modelId="{D4617EB4-7E0D-400B-92B2-C0B1098241C6}" type="pres">
      <dgm:prSet presAssocID="{7A96542E-5163-42C6-AF1B-026417F472F7}" presName="vertSpace2b" presStyleCnt="0"/>
      <dgm:spPr/>
    </dgm:pt>
    <dgm:pt modelId="{ABBBDE6B-594C-4612-B6DE-89C2D2676C9B}" type="pres">
      <dgm:prSet presAssocID="{F43334CB-6236-4107-A1CF-46CC83A98171}" presName="horz2" presStyleCnt="0"/>
      <dgm:spPr/>
    </dgm:pt>
    <dgm:pt modelId="{0DE38EC3-9A45-433C-B65F-16EAB59F5813}" type="pres">
      <dgm:prSet presAssocID="{F43334CB-6236-4107-A1CF-46CC83A98171}" presName="horzSpace2" presStyleCnt="0"/>
      <dgm:spPr/>
    </dgm:pt>
    <dgm:pt modelId="{2B2102D2-9F27-4BE4-A1E5-1B14F8695B56}" type="pres">
      <dgm:prSet presAssocID="{F43334CB-6236-4107-A1CF-46CC83A98171}" presName="tx2" presStyleLbl="revTx" presStyleIdx="2" presStyleCnt="10"/>
      <dgm:spPr/>
      <dgm:t>
        <a:bodyPr/>
        <a:lstStyle/>
        <a:p>
          <a:endParaRPr lang="en-US"/>
        </a:p>
      </dgm:t>
    </dgm:pt>
    <dgm:pt modelId="{734AAB51-95CF-4636-8BBD-D34F54E2A29A}" type="pres">
      <dgm:prSet presAssocID="{F43334CB-6236-4107-A1CF-46CC83A98171}" presName="vert2" presStyleCnt="0"/>
      <dgm:spPr/>
    </dgm:pt>
    <dgm:pt modelId="{B09F1BF3-6B08-4888-9662-0A3655D38A5E}" type="pres">
      <dgm:prSet presAssocID="{F43334CB-6236-4107-A1CF-46CC83A98171}" presName="thinLine2b" presStyleLbl="callout" presStyleIdx="1" presStyleCnt="9"/>
      <dgm:spPr/>
    </dgm:pt>
    <dgm:pt modelId="{2DEEF430-56FF-4316-85E3-55327DA6FE5A}" type="pres">
      <dgm:prSet presAssocID="{F43334CB-6236-4107-A1CF-46CC83A98171}" presName="vertSpace2b" presStyleCnt="0"/>
      <dgm:spPr/>
    </dgm:pt>
    <dgm:pt modelId="{DDFF3B2A-EF8F-4C8A-8CB2-2A6CB64B3DBA}" type="pres">
      <dgm:prSet presAssocID="{783515E5-FE60-4786-AFB9-6F4B9D4C7088}" presName="horz2" presStyleCnt="0"/>
      <dgm:spPr/>
    </dgm:pt>
    <dgm:pt modelId="{6131FBF8-8AE6-4977-800E-F31C74A2D547}" type="pres">
      <dgm:prSet presAssocID="{783515E5-FE60-4786-AFB9-6F4B9D4C7088}" presName="horzSpace2" presStyleCnt="0"/>
      <dgm:spPr/>
    </dgm:pt>
    <dgm:pt modelId="{E93F7659-D1C2-4BF9-A6BA-B08B81E47295}" type="pres">
      <dgm:prSet presAssocID="{783515E5-FE60-4786-AFB9-6F4B9D4C7088}" presName="tx2" presStyleLbl="revTx" presStyleIdx="3" presStyleCnt="10"/>
      <dgm:spPr/>
      <dgm:t>
        <a:bodyPr/>
        <a:lstStyle/>
        <a:p>
          <a:endParaRPr lang="en-US"/>
        </a:p>
      </dgm:t>
    </dgm:pt>
    <dgm:pt modelId="{52FA01C5-9154-40C5-9900-CFE88FC9F101}" type="pres">
      <dgm:prSet presAssocID="{783515E5-FE60-4786-AFB9-6F4B9D4C7088}" presName="vert2" presStyleCnt="0"/>
      <dgm:spPr/>
    </dgm:pt>
    <dgm:pt modelId="{F5BF9B4F-53BC-43AD-9369-AA53F8C05C52}" type="pres">
      <dgm:prSet presAssocID="{783515E5-FE60-4786-AFB9-6F4B9D4C7088}" presName="thinLine2b" presStyleLbl="callout" presStyleIdx="2" presStyleCnt="9"/>
      <dgm:spPr/>
    </dgm:pt>
    <dgm:pt modelId="{7A612D44-B8A8-4DFB-8D46-4368C2DD41A2}" type="pres">
      <dgm:prSet presAssocID="{783515E5-FE60-4786-AFB9-6F4B9D4C7088}" presName="vertSpace2b" presStyleCnt="0"/>
      <dgm:spPr/>
    </dgm:pt>
    <dgm:pt modelId="{776DFC60-FAD5-4B02-A3D1-ED34E3943BB3}" type="pres">
      <dgm:prSet presAssocID="{3B4BBBA9-14E3-4276-B902-DAD6FF2D7329}" presName="horz2" presStyleCnt="0"/>
      <dgm:spPr/>
    </dgm:pt>
    <dgm:pt modelId="{960BB581-F235-45C1-94E9-6E04D525BE2F}" type="pres">
      <dgm:prSet presAssocID="{3B4BBBA9-14E3-4276-B902-DAD6FF2D7329}" presName="horzSpace2" presStyleCnt="0"/>
      <dgm:spPr/>
    </dgm:pt>
    <dgm:pt modelId="{2F3BADBE-838D-4D6D-9496-01A8CBE95F99}" type="pres">
      <dgm:prSet presAssocID="{3B4BBBA9-14E3-4276-B902-DAD6FF2D7329}" presName="tx2" presStyleLbl="revTx" presStyleIdx="4" presStyleCnt="10"/>
      <dgm:spPr/>
      <dgm:t>
        <a:bodyPr/>
        <a:lstStyle/>
        <a:p>
          <a:endParaRPr lang="en-US"/>
        </a:p>
      </dgm:t>
    </dgm:pt>
    <dgm:pt modelId="{163575EE-26B8-4602-8B09-6D80BD9E7150}" type="pres">
      <dgm:prSet presAssocID="{3B4BBBA9-14E3-4276-B902-DAD6FF2D7329}" presName="vert2" presStyleCnt="0"/>
      <dgm:spPr/>
    </dgm:pt>
    <dgm:pt modelId="{99F0EEE2-539D-4157-8325-D2280908F487}" type="pres">
      <dgm:prSet presAssocID="{3B4BBBA9-14E3-4276-B902-DAD6FF2D7329}" presName="thinLine2b" presStyleLbl="callout" presStyleIdx="3" presStyleCnt="9"/>
      <dgm:spPr/>
    </dgm:pt>
    <dgm:pt modelId="{4D60C863-99B2-45A5-8CFD-7C32362E441F}" type="pres">
      <dgm:prSet presAssocID="{3B4BBBA9-14E3-4276-B902-DAD6FF2D7329}" presName="vertSpace2b" presStyleCnt="0"/>
      <dgm:spPr/>
    </dgm:pt>
    <dgm:pt modelId="{B125D0ED-EE73-49D7-AC02-63EB236B0690}" type="pres">
      <dgm:prSet presAssocID="{E8961B06-1343-4BEF-A814-E20B469A897E}" presName="horz2" presStyleCnt="0"/>
      <dgm:spPr/>
    </dgm:pt>
    <dgm:pt modelId="{3E963BC5-CE22-4AB7-9427-9E40A116A308}" type="pres">
      <dgm:prSet presAssocID="{E8961B06-1343-4BEF-A814-E20B469A897E}" presName="horzSpace2" presStyleCnt="0"/>
      <dgm:spPr/>
    </dgm:pt>
    <dgm:pt modelId="{A0BAD441-5AF2-451F-804A-DCB87223847F}" type="pres">
      <dgm:prSet presAssocID="{E8961B06-1343-4BEF-A814-E20B469A897E}" presName="tx2" presStyleLbl="revTx" presStyleIdx="5" presStyleCnt="10"/>
      <dgm:spPr/>
      <dgm:t>
        <a:bodyPr/>
        <a:lstStyle/>
        <a:p>
          <a:endParaRPr lang="en-US"/>
        </a:p>
      </dgm:t>
    </dgm:pt>
    <dgm:pt modelId="{A7381FDA-0C6E-451E-8C44-907CC86EA388}" type="pres">
      <dgm:prSet presAssocID="{E8961B06-1343-4BEF-A814-E20B469A897E}" presName="vert2" presStyleCnt="0"/>
      <dgm:spPr/>
    </dgm:pt>
    <dgm:pt modelId="{2F41FB3F-2836-4DDC-A406-09324E852F6E}" type="pres">
      <dgm:prSet presAssocID="{E8961B06-1343-4BEF-A814-E20B469A897E}" presName="thinLine2b" presStyleLbl="callout" presStyleIdx="4" presStyleCnt="9"/>
      <dgm:spPr/>
    </dgm:pt>
    <dgm:pt modelId="{926CEEA4-7765-46DB-A876-DCB07A6E5B24}" type="pres">
      <dgm:prSet presAssocID="{E8961B06-1343-4BEF-A814-E20B469A897E}" presName="vertSpace2b" presStyleCnt="0"/>
      <dgm:spPr/>
    </dgm:pt>
    <dgm:pt modelId="{301334EA-4CC3-417B-BB59-54D54B6D42BF}" type="pres">
      <dgm:prSet presAssocID="{3128B1C2-B1D8-4DF3-BFFD-E551D3AD953A}" presName="horz2" presStyleCnt="0"/>
      <dgm:spPr/>
    </dgm:pt>
    <dgm:pt modelId="{055AA3E3-510A-4CB7-A252-9A7D22091B3B}" type="pres">
      <dgm:prSet presAssocID="{3128B1C2-B1D8-4DF3-BFFD-E551D3AD953A}" presName="horzSpace2" presStyleCnt="0"/>
      <dgm:spPr/>
    </dgm:pt>
    <dgm:pt modelId="{5835822A-CB5F-488D-866B-8ACCBAAEBF87}" type="pres">
      <dgm:prSet presAssocID="{3128B1C2-B1D8-4DF3-BFFD-E551D3AD953A}" presName="tx2" presStyleLbl="revTx" presStyleIdx="6" presStyleCnt="10"/>
      <dgm:spPr/>
      <dgm:t>
        <a:bodyPr/>
        <a:lstStyle/>
        <a:p>
          <a:endParaRPr lang="en-US"/>
        </a:p>
      </dgm:t>
    </dgm:pt>
    <dgm:pt modelId="{E56E78D2-64F1-4612-A3A1-C3539F122F7A}" type="pres">
      <dgm:prSet presAssocID="{3128B1C2-B1D8-4DF3-BFFD-E551D3AD953A}" presName="vert2" presStyleCnt="0"/>
      <dgm:spPr/>
    </dgm:pt>
    <dgm:pt modelId="{CF25FE72-55D3-4731-84C6-775B24EB3A10}" type="pres">
      <dgm:prSet presAssocID="{3128B1C2-B1D8-4DF3-BFFD-E551D3AD953A}" presName="thinLine2b" presStyleLbl="callout" presStyleIdx="5" presStyleCnt="9"/>
      <dgm:spPr/>
    </dgm:pt>
    <dgm:pt modelId="{A0975412-150E-4E82-B0B5-9519445FDE26}" type="pres">
      <dgm:prSet presAssocID="{3128B1C2-B1D8-4DF3-BFFD-E551D3AD953A}" presName="vertSpace2b" presStyleCnt="0"/>
      <dgm:spPr/>
    </dgm:pt>
    <dgm:pt modelId="{99F7E194-B331-4123-8D93-FBC193660304}" type="pres">
      <dgm:prSet presAssocID="{9DE9A537-AE62-49AC-921E-2AB7A5D2B094}" presName="horz2" presStyleCnt="0"/>
      <dgm:spPr/>
    </dgm:pt>
    <dgm:pt modelId="{A42F7D0F-BF4A-4802-8D64-90BE5830CAFB}" type="pres">
      <dgm:prSet presAssocID="{9DE9A537-AE62-49AC-921E-2AB7A5D2B094}" presName="horzSpace2" presStyleCnt="0"/>
      <dgm:spPr/>
    </dgm:pt>
    <dgm:pt modelId="{9BC76D22-E6AA-4243-8678-22098E81905D}" type="pres">
      <dgm:prSet presAssocID="{9DE9A537-AE62-49AC-921E-2AB7A5D2B094}" presName="tx2" presStyleLbl="revTx" presStyleIdx="7" presStyleCnt="10"/>
      <dgm:spPr/>
      <dgm:t>
        <a:bodyPr/>
        <a:lstStyle/>
        <a:p>
          <a:endParaRPr lang="en-US"/>
        </a:p>
      </dgm:t>
    </dgm:pt>
    <dgm:pt modelId="{1E46D883-CC98-4FB3-9D1F-72A777602743}" type="pres">
      <dgm:prSet presAssocID="{9DE9A537-AE62-49AC-921E-2AB7A5D2B094}" presName="vert2" presStyleCnt="0"/>
      <dgm:spPr/>
    </dgm:pt>
    <dgm:pt modelId="{18F3AA63-60DC-4088-9360-F88E5F428F7D}" type="pres">
      <dgm:prSet presAssocID="{9DE9A537-AE62-49AC-921E-2AB7A5D2B094}" presName="thinLine2b" presStyleLbl="callout" presStyleIdx="6" presStyleCnt="9"/>
      <dgm:spPr/>
    </dgm:pt>
    <dgm:pt modelId="{67543732-2361-4FEB-B3E2-35A058B1F5CF}" type="pres">
      <dgm:prSet presAssocID="{9DE9A537-AE62-49AC-921E-2AB7A5D2B094}" presName="vertSpace2b" presStyleCnt="0"/>
      <dgm:spPr/>
    </dgm:pt>
    <dgm:pt modelId="{E3A37A44-35A9-44A4-9A09-834970D59646}" type="pres">
      <dgm:prSet presAssocID="{EDF59C19-E4FA-48ED-B17E-F902395D0A16}" presName="horz2" presStyleCnt="0"/>
      <dgm:spPr/>
    </dgm:pt>
    <dgm:pt modelId="{BCB3514F-FD12-4B18-AF68-A249D4245D31}" type="pres">
      <dgm:prSet presAssocID="{EDF59C19-E4FA-48ED-B17E-F902395D0A16}" presName="horzSpace2" presStyleCnt="0"/>
      <dgm:spPr/>
    </dgm:pt>
    <dgm:pt modelId="{45781F60-2F66-4CEF-AFF5-86FBEA4E76E0}" type="pres">
      <dgm:prSet presAssocID="{EDF59C19-E4FA-48ED-B17E-F902395D0A16}" presName="tx2" presStyleLbl="revTx" presStyleIdx="8" presStyleCnt="10"/>
      <dgm:spPr/>
      <dgm:t>
        <a:bodyPr/>
        <a:lstStyle/>
        <a:p>
          <a:endParaRPr lang="en-US"/>
        </a:p>
      </dgm:t>
    </dgm:pt>
    <dgm:pt modelId="{119D7A41-2178-4343-95D0-B9777B2D958F}" type="pres">
      <dgm:prSet presAssocID="{EDF59C19-E4FA-48ED-B17E-F902395D0A16}" presName="vert2" presStyleCnt="0"/>
      <dgm:spPr/>
    </dgm:pt>
    <dgm:pt modelId="{1076DB2C-4BD9-418F-A2E4-790D52053FB0}" type="pres">
      <dgm:prSet presAssocID="{EDF59C19-E4FA-48ED-B17E-F902395D0A16}" presName="thinLine2b" presStyleLbl="callout" presStyleIdx="7" presStyleCnt="9"/>
      <dgm:spPr/>
    </dgm:pt>
    <dgm:pt modelId="{EC8B2629-B8A6-4AB5-AF65-A9197FB8BE68}" type="pres">
      <dgm:prSet presAssocID="{EDF59C19-E4FA-48ED-B17E-F902395D0A16}" presName="vertSpace2b" presStyleCnt="0"/>
      <dgm:spPr/>
    </dgm:pt>
    <dgm:pt modelId="{5DF8FEF9-0002-4DEE-9C48-EF22B501D018}" type="pres">
      <dgm:prSet presAssocID="{728D66ED-D4F4-4ADE-9347-A88259E5138A}" presName="horz2" presStyleCnt="0"/>
      <dgm:spPr/>
    </dgm:pt>
    <dgm:pt modelId="{2FB3F4C2-05C6-4B35-82B6-C03A5BD8E8A1}" type="pres">
      <dgm:prSet presAssocID="{728D66ED-D4F4-4ADE-9347-A88259E5138A}" presName="horzSpace2" presStyleCnt="0"/>
      <dgm:spPr/>
    </dgm:pt>
    <dgm:pt modelId="{BDFB6204-486B-44B1-98C5-0248DECF7EAF}" type="pres">
      <dgm:prSet presAssocID="{728D66ED-D4F4-4ADE-9347-A88259E5138A}" presName="tx2" presStyleLbl="revTx" presStyleIdx="9" presStyleCnt="10"/>
      <dgm:spPr/>
      <dgm:t>
        <a:bodyPr/>
        <a:lstStyle/>
        <a:p>
          <a:endParaRPr lang="en-US"/>
        </a:p>
      </dgm:t>
    </dgm:pt>
    <dgm:pt modelId="{512BAAF4-7C4E-43C2-8C72-0C91DB8C1B53}" type="pres">
      <dgm:prSet presAssocID="{728D66ED-D4F4-4ADE-9347-A88259E5138A}" presName="vert2" presStyleCnt="0"/>
      <dgm:spPr/>
    </dgm:pt>
    <dgm:pt modelId="{903D547B-DDC4-4EEF-8169-6872904D8175}" type="pres">
      <dgm:prSet presAssocID="{728D66ED-D4F4-4ADE-9347-A88259E5138A}" presName="thinLine2b" presStyleLbl="callout" presStyleIdx="8" presStyleCnt="9"/>
      <dgm:spPr/>
    </dgm:pt>
    <dgm:pt modelId="{E4C7C797-6BF1-4644-9CE4-F59A3775734E}" type="pres">
      <dgm:prSet presAssocID="{728D66ED-D4F4-4ADE-9347-A88259E5138A}" presName="vertSpace2b" presStyleCnt="0"/>
      <dgm:spPr/>
    </dgm:pt>
  </dgm:ptLst>
  <dgm:cxnLst>
    <dgm:cxn modelId="{3B58DEC7-3568-466C-9962-77CDDF88BB0F}" type="presOf" srcId="{7A96542E-5163-42C6-AF1B-026417F472F7}" destId="{A3295C0D-1687-4FAC-B5B9-A8867CAB69AE}" srcOrd="0" destOrd="0" presId="urn:microsoft.com/office/officeart/2008/layout/LinedList"/>
    <dgm:cxn modelId="{A29248EF-3B4B-4DD2-8E51-C333B163A8EF}" srcId="{72E51AE9-D194-4912-AEA3-1B6A3BAAA2A7}" destId="{783515E5-FE60-4786-AFB9-6F4B9D4C7088}" srcOrd="2" destOrd="0" parTransId="{4944688E-04CD-4D25-84B8-52399B725654}" sibTransId="{3FE9A724-C1D0-4382-8B43-15EC88A262AE}"/>
    <dgm:cxn modelId="{BF14A0D7-F3EA-4222-BFD1-00AE59B92C5B}" srcId="{72E51AE9-D194-4912-AEA3-1B6A3BAAA2A7}" destId="{E8961B06-1343-4BEF-A814-E20B469A897E}" srcOrd="4" destOrd="0" parTransId="{13687CC7-B87E-4EFA-9EC9-94BAF3271E1F}" sibTransId="{6DA5E83C-1ED2-40AA-B3E3-C2B3C1AFA8F7}"/>
    <dgm:cxn modelId="{44652891-77B6-4978-8BA4-F6F3DD1BA549}" srcId="{72E51AE9-D194-4912-AEA3-1B6A3BAAA2A7}" destId="{728D66ED-D4F4-4ADE-9347-A88259E5138A}" srcOrd="8" destOrd="0" parTransId="{8A7A5C02-92CD-4BEB-A31F-53C5FE43A69B}" sibTransId="{F7E8A6C3-BCFC-47B5-A7F1-287E9EE0C158}"/>
    <dgm:cxn modelId="{B218359E-9AE3-4C2B-8CED-A384AA16851B}" type="presOf" srcId="{E8961B06-1343-4BEF-A814-E20B469A897E}" destId="{A0BAD441-5AF2-451F-804A-DCB87223847F}" srcOrd="0" destOrd="0" presId="urn:microsoft.com/office/officeart/2008/layout/LinedList"/>
    <dgm:cxn modelId="{ECADD533-D866-47D8-B398-F0F1E395FC6C}" srcId="{72E51AE9-D194-4912-AEA3-1B6A3BAAA2A7}" destId="{9DE9A537-AE62-49AC-921E-2AB7A5D2B094}" srcOrd="6" destOrd="0" parTransId="{3728520D-E5E0-428E-A730-8345E50A80BD}" sibTransId="{67219103-D145-4AD0-A2A1-7B2917381F00}"/>
    <dgm:cxn modelId="{27DBEDBE-1ED7-41B8-9751-9C88CD1CD1EA}" type="presOf" srcId="{783515E5-FE60-4786-AFB9-6F4B9D4C7088}" destId="{E93F7659-D1C2-4BF9-A6BA-B08B81E47295}" srcOrd="0" destOrd="0" presId="urn:microsoft.com/office/officeart/2008/layout/LinedList"/>
    <dgm:cxn modelId="{1F47A08E-1013-4939-B014-AE2FB5A5CC71}" srcId="{72E51AE9-D194-4912-AEA3-1B6A3BAAA2A7}" destId="{7A96542E-5163-42C6-AF1B-026417F472F7}" srcOrd="0" destOrd="0" parTransId="{D1BC344A-0613-4F21-BBD5-56182FCF7B2C}" sibTransId="{1A96C084-225C-439F-9ECA-275DB0BE63AA}"/>
    <dgm:cxn modelId="{750D4774-52AE-40D8-812D-4324281381F6}" type="presOf" srcId="{3128B1C2-B1D8-4DF3-BFFD-E551D3AD953A}" destId="{5835822A-CB5F-488D-866B-8ACCBAAEBF87}" srcOrd="0" destOrd="0" presId="urn:microsoft.com/office/officeart/2008/layout/LinedList"/>
    <dgm:cxn modelId="{01F7E06D-9026-47AF-BED1-D86D290DC7AD}" srcId="{72E51AE9-D194-4912-AEA3-1B6A3BAAA2A7}" destId="{F43334CB-6236-4107-A1CF-46CC83A98171}" srcOrd="1" destOrd="0" parTransId="{22DF6AE5-B994-4ADA-A731-E74A0CFE8A42}" sibTransId="{DD856DAA-EA48-4DF8-A413-C7858CA11BA5}"/>
    <dgm:cxn modelId="{910C0EA5-6009-4024-B21D-E071362B1EEB}" type="presOf" srcId="{728D66ED-D4F4-4ADE-9347-A88259E5138A}" destId="{BDFB6204-486B-44B1-98C5-0248DECF7EAF}" srcOrd="0" destOrd="0" presId="urn:microsoft.com/office/officeart/2008/layout/LinedList"/>
    <dgm:cxn modelId="{5E16EF92-C6D5-4D82-90CC-23238BFEB4F5}" type="presOf" srcId="{F43334CB-6236-4107-A1CF-46CC83A98171}" destId="{2B2102D2-9F27-4BE4-A1E5-1B14F8695B56}" srcOrd="0" destOrd="0" presId="urn:microsoft.com/office/officeart/2008/layout/LinedList"/>
    <dgm:cxn modelId="{A26AC437-9304-437F-96C0-4B51E2CC2C4F}" type="presOf" srcId="{72E51AE9-D194-4912-AEA3-1B6A3BAAA2A7}" destId="{03D1713E-A9A3-48E4-9EF0-7F6ED1D2F9AD}" srcOrd="0" destOrd="0" presId="urn:microsoft.com/office/officeart/2008/layout/LinedList"/>
    <dgm:cxn modelId="{D9340075-A37F-4858-B63D-1B24983A7CDC}" srcId="{72E51AE9-D194-4912-AEA3-1B6A3BAAA2A7}" destId="{3128B1C2-B1D8-4DF3-BFFD-E551D3AD953A}" srcOrd="5" destOrd="0" parTransId="{B099814D-7C5E-46D3-8B62-F24BB97A8D4D}" sibTransId="{33D25F43-7797-44F2-85E7-0BF0041533C1}"/>
    <dgm:cxn modelId="{B5041C1E-37D3-48EE-9B5D-E1DBDD267F32}" type="presOf" srcId="{EDF59C19-E4FA-48ED-B17E-F902395D0A16}" destId="{45781F60-2F66-4CEF-AFF5-86FBEA4E76E0}" srcOrd="0" destOrd="0" presId="urn:microsoft.com/office/officeart/2008/layout/LinedList"/>
    <dgm:cxn modelId="{29D3CF01-9B5A-4221-BA15-6079A5679A27}" type="presOf" srcId="{3B4BBBA9-14E3-4276-B902-DAD6FF2D7329}" destId="{2F3BADBE-838D-4D6D-9496-01A8CBE95F99}" srcOrd="0" destOrd="0" presId="urn:microsoft.com/office/officeart/2008/layout/LinedList"/>
    <dgm:cxn modelId="{CB430AB7-FE4E-4195-9669-4080B0C0F764}" type="presOf" srcId="{9DE9A537-AE62-49AC-921E-2AB7A5D2B094}" destId="{9BC76D22-E6AA-4243-8678-22098E81905D}" srcOrd="0" destOrd="0" presId="urn:microsoft.com/office/officeart/2008/layout/LinedList"/>
    <dgm:cxn modelId="{0A6C5336-0CCD-46E3-AADF-A71609F30E6F}" srcId="{72E51AE9-D194-4912-AEA3-1B6A3BAAA2A7}" destId="{3B4BBBA9-14E3-4276-B902-DAD6FF2D7329}" srcOrd="3" destOrd="0" parTransId="{2BB0C475-0273-4AEF-87CC-6B06D5CFB5C5}" sibTransId="{4483E12D-B3A0-4B3A-94E5-AC3A9046919C}"/>
    <dgm:cxn modelId="{677A3316-6415-456B-ADDC-5C2625362A0A}" srcId="{72E51AE9-D194-4912-AEA3-1B6A3BAAA2A7}" destId="{EDF59C19-E4FA-48ED-B17E-F902395D0A16}" srcOrd="7" destOrd="0" parTransId="{8C637DD3-09AE-484B-98F4-41D29DFC769A}" sibTransId="{C10E70E6-7891-490E-89AE-4930C7BEFF5F}"/>
    <dgm:cxn modelId="{1F6ADC1D-E0BD-49FC-9485-5D7D70272A89}" type="presOf" srcId="{A8CBB0FA-0ABF-4146-A896-3CD166179C14}" destId="{BC8F533C-1D86-4F9F-ACDD-3E8836DC80E8}" srcOrd="0" destOrd="0" presId="urn:microsoft.com/office/officeart/2008/layout/LinedList"/>
    <dgm:cxn modelId="{B505E07D-A7FA-442F-B93A-4229CE0A58EE}" srcId="{A8CBB0FA-0ABF-4146-A896-3CD166179C14}" destId="{72E51AE9-D194-4912-AEA3-1B6A3BAAA2A7}" srcOrd="0" destOrd="0" parTransId="{7E38359A-2848-4A8B-863D-3DD74177928E}" sibTransId="{A37F9750-B9C9-474C-92F0-6EBDD54220B6}"/>
    <dgm:cxn modelId="{B300F1BF-0714-4321-B94E-CDDD42112635}" type="presParOf" srcId="{BC8F533C-1D86-4F9F-ACDD-3E8836DC80E8}" destId="{840186AA-B7B3-44FD-8CC9-FD62C4C9B790}" srcOrd="0" destOrd="0" presId="urn:microsoft.com/office/officeart/2008/layout/LinedList"/>
    <dgm:cxn modelId="{385B9743-4BD9-4A6F-BF75-7CD16EB426FB}" type="presParOf" srcId="{BC8F533C-1D86-4F9F-ACDD-3E8836DC80E8}" destId="{C5839109-25DD-444B-B119-1E4AFEE8DA19}" srcOrd="1" destOrd="0" presId="urn:microsoft.com/office/officeart/2008/layout/LinedList"/>
    <dgm:cxn modelId="{BFD5B618-FABB-4899-A422-B6C42D57C80C}" type="presParOf" srcId="{C5839109-25DD-444B-B119-1E4AFEE8DA19}" destId="{03D1713E-A9A3-48E4-9EF0-7F6ED1D2F9AD}" srcOrd="0" destOrd="0" presId="urn:microsoft.com/office/officeart/2008/layout/LinedList"/>
    <dgm:cxn modelId="{49E94716-0068-4C6B-92EE-F84F99BAD8DF}" type="presParOf" srcId="{C5839109-25DD-444B-B119-1E4AFEE8DA19}" destId="{2C8E41D7-6DFB-40A3-BD2C-9C78DD09BD24}" srcOrd="1" destOrd="0" presId="urn:microsoft.com/office/officeart/2008/layout/LinedList"/>
    <dgm:cxn modelId="{BC660006-A9F7-42B0-AC2B-A6EE5DD2CA88}" type="presParOf" srcId="{2C8E41D7-6DFB-40A3-BD2C-9C78DD09BD24}" destId="{3DA5177C-42C8-453B-BDFD-BCE582787444}" srcOrd="0" destOrd="0" presId="urn:microsoft.com/office/officeart/2008/layout/LinedList"/>
    <dgm:cxn modelId="{660EEC6D-41D1-4B93-BA71-DB55A8AC7027}" type="presParOf" srcId="{2C8E41D7-6DFB-40A3-BD2C-9C78DD09BD24}" destId="{0DF9F72C-B743-4EF1-A510-A5DF2B21A715}" srcOrd="1" destOrd="0" presId="urn:microsoft.com/office/officeart/2008/layout/LinedList"/>
    <dgm:cxn modelId="{6D0DD874-A130-4957-BDFC-85A12E0AC198}" type="presParOf" srcId="{0DF9F72C-B743-4EF1-A510-A5DF2B21A715}" destId="{C8440646-18B7-4845-9F07-693E7FF73835}" srcOrd="0" destOrd="0" presId="urn:microsoft.com/office/officeart/2008/layout/LinedList"/>
    <dgm:cxn modelId="{1DF3DA7F-E327-49EF-AE11-099A10DD958A}" type="presParOf" srcId="{0DF9F72C-B743-4EF1-A510-A5DF2B21A715}" destId="{A3295C0D-1687-4FAC-B5B9-A8867CAB69AE}" srcOrd="1" destOrd="0" presId="urn:microsoft.com/office/officeart/2008/layout/LinedList"/>
    <dgm:cxn modelId="{B8B8719E-DBC4-4661-AAB0-240FCA23CA6E}" type="presParOf" srcId="{0DF9F72C-B743-4EF1-A510-A5DF2B21A715}" destId="{592DB7D7-5993-4410-8C05-EF049684D64E}" srcOrd="2" destOrd="0" presId="urn:microsoft.com/office/officeart/2008/layout/LinedList"/>
    <dgm:cxn modelId="{8E4C4194-536E-4F7B-B75C-CDA6C82A804B}" type="presParOf" srcId="{2C8E41D7-6DFB-40A3-BD2C-9C78DD09BD24}" destId="{92B34326-25D1-4A24-B451-F73DECD8C568}" srcOrd="2" destOrd="0" presId="urn:microsoft.com/office/officeart/2008/layout/LinedList"/>
    <dgm:cxn modelId="{790521F0-816F-485E-BBB1-BA46E0C6B2B1}" type="presParOf" srcId="{2C8E41D7-6DFB-40A3-BD2C-9C78DD09BD24}" destId="{D4617EB4-7E0D-400B-92B2-C0B1098241C6}" srcOrd="3" destOrd="0" presId="urn:microsoft.com/office/officeart/2008/layout/LinedList"/>
    <dgm:cxn modelId="{0CBCACBB-CE7E-46B9-A44C-ADB2BEAB866A}" type="presParOf" srcId="{2C8E41D7-6DFB-40A3-BD2C-9C78DD09BD24}" destId="{ABBBDE6B-594C-4612-B6DE-89C2D2676C9B}" srcOrd="4" destOrd="0" presId="urn:microsoft.com/office/officeart/2008/layout/LinedList"/>
    <dgm:cxn modelId="{80C360DE-E646-405A-84F4-03EB0F4DD11B}" type="presParOf" srcId="{ABBBDE6B-594C-4612-B6DE-89C2D2676C9B}" destId="{0DE38EC3-9A45-433C-B65F-16EAB59F5813}" srcOrd="0" destOrd="0" presId="urn:microsoft.com/office/officeart/2008/layout/LinedList"/>
    <dgm:cxn modelId="{9E1C949D-F189-491B-AE13-2CDBB142FEB8}" type="presParOf" srcId="{ABBBDE6B-594C-4612-B6DE-89C2D2676C9B}" destId="{2B2102D2-9F27-4BE4-A1E5-1B14F8695B56}" srcOrd="1" destOrd="0" presId="urn:microsoft.com/office/officeart/2008/layout/LinedList"/>
    <dgm:cxn modelId="{00D5E3E1-FBFC-4BCD-BF9F-3E90C4C86625}" type="presParOf" srcId="{ABBBDE6B-594C-4612-B6DE-89C2D2676C9B}" destId="{734AAB51-95CF-4636-8BBD-D34F54E2A29A}" srcOrd="2" destOrd="0" presId="urn:microsoft.com/office/officeart/2008/layout/LinedList"/>
    <dgm:cxn modelId="{E969EA54-96E3-4779-8F25-4F20A4D1F2DA}" type="presParOf" srcId="{2C8E41D7-6DFB-40A3-BD2C-9C78DD09BD24}" destId="{B09F1BF3-6B08-4888-9662-0A3655D38A5E}" srcOrd="5" destOrd="0" presId="urn:microsoft.com/office/officeart/2008/layout/LinedList"/>
    <dgm:cxn modelId="{FBE6DAC5-E0F8-4D95-812A-A8ECEA3AA367}" type="presParOf" srcId="{2C8E41D7-6DFB-40A3-BD2C-9C78DD09BD24}" destId="{2DEEF430-56FF-4316-85E3-55327DA6FE5A}" srcOrd="6" destOrd="0" presId="urn:microsoft.com/office/officeart/2008/layout/LinedList"/>
    <dgm:cxn modelId="{2748FB1F-D491-4C6E-819D-46648B43D6CD}" type="presParOf" srcId="{2C8E41D7-6DFB-40A3-BD2C-9C78DD09BD24}" destId="{DDFF3B2A-EF8F-4C8A-8CB2-2A6CB64B3DBA}" srcOrd="7" destOrd="0" presId="urn:microsoft.com/office/officeart/2008/layout/LinedList"/>
    <dgm:cxn modelId="{AF991712-5DEB-4C9E-ABE3-ADBB99105637}" type="presParOf" srcId="{DDFF3B2A-EF8F-4C8A-8CB2-2A6CB64B3DBA}" destId="{6131FBF8-8AE6-4977-800E-F31C74A2D547}" srcOrd="0" destOrd="0" presId="urn:microsoft.com/office/officeart/2008/layout/LinedList"/>
    <dgm:cxn modelId="{EC31A68D-28F8-48D2-9403-D9B890AEA93A}" type="presParOf" srcId="{DDFF3B2A-EF8F-4C8A-8CB2-2A6CB64B3DBA}" destId="{E93F7659-D1C2-4BF9-A6BA-B08B81E47295}" srcOrd="1" destOrd="0" presId="urn:microsoft.com/office/officeart/2008/layout/LinedList"/>
    <dgm:cxn modelId="{3914A143-9F6D-4ADC-AE0F-2D25DE939F18}" type="presParOf" srcId="{DDFF3B2A-EF8F-4C8A-8CB2-2A6CB64B3DBA}" destId="{52FA01C5-9154-40C5-9900-CFE88FC9F101}" srcOrd="2" destOrd="0" presId="urn:microsoft.com/office/officeart/2008/layout/LinedList"/>
    <dgm:cxn modelId="{CC79D751-4C73-4CB7-938F-5B4B6DC3B59F}" type="presParOf" srcId="{2C8E41D7-6DFB-40A3-BD2C-9C78DD09BD24}" destId="{F5BF9B4F-53BC-43AD-9369-AA53F8C05C52}" srcOrd="8" destOrd="0" presId="urn:microsoft.com/office/officeart/2008/layout/LinedList"/>
    <dgm:cxn modelId="{B6B7A92B-53BF-4C35-8B9F-13638C874DA5}" type="presParOf" srcId="{2C8E41D7-6DFB-40A3-BD2C-9C78DD09BD24}" destId="{7A612D44-B8A8-4DFB-8D46-4368C2DD41A2}" srcOrd="9" destOrd="0" presId="urn:microsoft.com/office/officeart/2008/layout/LinedList"/>
    <dgm:cxn modelId="{2BCD7F73-A95B-4DB0-B1B2-2BF915407449}" type="presParOf" srcId="{2C8E41D7-6DFB-40A3-BD2C-9C78DD09BD24}" destId="{776DFC60-FAD5-4B02-A3D1-ED34E3943BB3}" srcOrd="10" destOrd="0" presId="urn:microsoft.com/office/officeart/2008/layout/LinedList"/>
    <dgm:cxn modelId="{76DD4757-F420-4E32-B5CD-FFEEF0C10779}" type="presParOf" srcId="{776DFC60-FAD5-4B02-A3D1-ED34E3943BB3}" destId="{960BB581-F235-45C1-94E9-6E04D525BE2F}" srcOrd="0" destOrd="0" presId="urn:microsoft.com/office/officeart/2008/layout/LinedList"/>
    <dgm:cxn modelId="{D9FBDE5C-7713-4101-891A-A8EB00B2E238}" type="presParOf" srcId="{776DFC60-FAD5-4B02-A3D1-ED34E3943BB3}" destId="{2F3BADBE-838D-4D6D-9496-01A8CBE95F99}" srcOrd="1" destOrd="0" presId="urn:microsoft.com/office/officeart/2008/layout/LinedList"/>
    <dgm:cxn modelId="{40378C3F-FE38-4BC6-BF70-1452B15B12A6}" type="presParOf" srcId="{776DFC60-FAD5-4B02-A3D1-ED34E3943BB3}" destId="{163575EE-26B8-4602-8B09-6D80BD9E7150}" srcOrd="2" destOrd="0" presId="urn:microsoft.com/office/officeart/2008/layout/LinedList"/>
    <dgm:cxn modelId="{D1E49F60-F781-4FBC-817E-282F590718E6}" type="presParOf" srcId="{2C8E41D7-6DFB-40A3-BD2C-9C78DD09BD24}" destId="{99F0EEE2-539D-4157-8325-D2280908F487}" srcOrd="11" destOrd="0" presId="urn:microsoft.com/office/officeart/2008/layout/LinedList"/>
    <dgm:cxn modelId="{5A53509C-8208-42EB-85C2-BC024FF213FC}" type="presParOf" srcId="{2C8E41D7-6DFB-40A3-BD2C-9C78DD09BD24}" destId="{4D60C863-99B2-45A5-8CFD-7C32362E441F}" srcOrd="12" destOrd="0" presId="urn:microsoft.com/office/officeart/2008/layout/LinedList"/>
    <dgm:cxn modelId="{838D8AB5-56CE-4667-9871-6F92F1660F5B}" type="presParOf" srcId="{2C8E41D7-6DFB-40A3-BD2C-9C78DD09BD24}" destId="{B125D0ED-EE73-49D7-AC02-63EB236B0690}" srcOrd="13" destOrd="0" presId="urn:microsoft.com/office/officeart/2008/layout/LinedList"/>
    <dgm:cxn modelId="{A2A3191E-5056-4E25-AF8D-93025886E842}" type="presParOf" srcId="{B125D0ED-EE73-49D7-AC02-63EB236B0690}" destId="{3E963BC5-CE22-4AB7-9427-9E40A116A308}" srcOrd="0" destOrd="0" presId="urn:microsoft.com/office/officeart/2008/layout/LinedList"/>
    <dgm:cxn modelId="{F5156D0E-2276-49A7-B68A-773A9960C052}" type="presParOf" srcId="{B125D0ED-EE73-49D7-AC02-63EB236B0690}" destId="{A0BAD441-5AF2-451F-804A-DCB87223847F}" srcOrd="1" destOrd="0" presId="urn:microsoft.com/office/officeart/2008/layout/LinedList"/>
    <dgm:cxn modelId="{BE220A4B-7226-4DC7-A13A-5355F499DBCD}" type="presParOf" srcId="{B125D0ED-EE73-49D7-AC02-63EB236B0690}" destId="{A7381FDA-0C6E-451E-8C44-907CC86EA388}" srcOrd="2" destOrd="0" presId="urn:microsoft.com/office/officeart/2008/layout/LinedList"/>
    <dgm:cxn modelId="{E40D4179-28DA-4961-AB88-6AB3E88D7500}" type="presParOf" srcId="{2C8E41D7-6DFB-40A3-BD2C-9C78DD09BD24}" destId="{2F41FB3F-2836-4DDC-A406-09324E852F6E}" srcOrd="14" destOrd="0" presId="urn:microsoft.com/office/officeart/2008/layout/LinedList"/>
    <dgm:cxn modelId="{B9910E5A-C105-4267-B43D-311597FE2CBF}" type="presParOf" srcId="{2C8E41D7-6DFB-40A3-BD2C-9C78DD09BD24}" destId="{926CEEA4-7765-46DB-A876-DCB07A6E5B24}" srcOrd="15" destOrd="0" presId="urn:microsoft.com/office/officeart/2008/layout/LinedList"/>
    <dgm:cxn modelId="{B8A2730B-D701-4137-A613-EE504F9CC423}" type="presParOf" srcId="{2C8E41D7-6DFB-40A3-BD2C-9C78DD09BD24}" destId="{301334EA-4CC3-417B-BB59-54D54B6D42BF}" srcOrd="16" destOrd="0" presId="urn:microsoft.com/office/officeart/2008/layout/LinedList"/>
    <dgm:cxn modelId="{29A17326-832F-484A-95E7-A676378AB4FB}" type="presParOf" srcId="{301334EA-4CC3-417B-BB59-54D54B6D42BF}" destId="{055AA3E3-510A-4CB7-A252-9A7D22091B3B}" srcOrd="0" destOrd="0" presId="urn:microsoft.com/office/officeart/2008/layout/LinedList"/>
    <dgm:cxn modelId="{F87A9C8C-5883-4E56-BB3B-351F9BBA436F}" type="presParOf" srcId="{301334EA-4CC3-417B-BB59-54D54B6D42BF}" destId="{5835822A-CB5F-488D-866B-8ACCBAAEBF87}" srcOrd="1" destOrd="0" presId="urn:microsoft.com/office/officeart/2008/layout/LinedList"/>
    <dgm:cxn modelId="{3CFA49F1-8D6D-4BAA-ABB1-6474A48DC323}" type="presParOf" srcId="{301334EA-4CC3-417B-BB59-54D54B6D42BF}" destId="{E56E78D2-64F1-4612-A3A1-C3539F122F7A}" srcOrd="2" destOrd="0" presId="urn:microsoft.com/office/officeart/2008/layout/LinedList"/>
    <dgm:cxn modelId="{FC423032-6D20-48BD-A165-906C9FFC677C}" type="presParOf" srcId="{2C8E41D7-6DFB-40A3-BD2C-9C78DD09BD24}" destId="{CF25FE72-55D3-4731-84C6-775B24EB3A10}" srcOrd="17" destOrd="0" presId="urn:microsoft.com/office/officeart/2008/layout/LinedList"/>
    <dgm:cxn modelId="{D4C1BEEC-5244-47EE-A919-31CE69C576DE}" type="presParOf" srcId="{2C8E41D7-6DFB-40A3-BD2C-9C78DD09BD24}" destId="{A0975412-150E-4E82-B0B5-9519445FDE26}" srcOrd="18" destOrd="0" presId="urn:microsoft.com/office/officeart/2008/layout/LinedList"/>
    <dgm:cxn modelId="{6027866E-AB4D-4D16-8E1A-A44CFF2803EA}" type="presParOf" srcId="{2C8E41D7-6DFB-40A3-BD2C-9C78DD09BD24}" destId="{99F7E194-B331-4123-8D93-FBC193660304}" srcOrd="19" destOrd="0" presId="urn:microsoft.com/office/officeart/2008/layout/LinedList"/>
    <dgm:cxn modelId="{75846D64-899D-4A4A-A854-C425F37509E8}" type="presParOf" srcId="{99F7E194-B331-4123-8D93-FBC193660304}" destId="{A42F7D0F-BF4A-4802-8D64-90BE5830CAFB}" srcOrd="0" destOrd="0" presId="urn:microsoft.com/office/officeart/2008/layout/LinedList"/>
    <dgm:cxn modelId="{829EC39B-BF35-4E31-A4BE-FD697BCE4A4C}" type="presParOf" srcId="{99F7E194-B331-4123-8D93-FBC193660304}" destId="{9BC76D22-E6AA-4243-8678-22098E81905D}" srcOrd="1" destOrd="0" presId="urn:microsoft.com/office/officeart/2008/layout/LinedList"/>
    <dgm:cxn modelId="{A24D4C87-1B1D-4122-8AA9-6729452C49D9}" type="presParOf" srcId="{99F7E194-B331-4123-8D93-FBC193660304}" destId="{1E46D883-CC98-4FB3-9D1F-72A777602743}" srcOrd="2" destOrd="0" presId="urn:microsoft.com/office/officeart/2008/layout/LinedList"/>
    <dgm:cxn modelId="{9F651306-1227-46CD-A53F-7B4F4744AD76}" type="presParOf" srcId="{2C8E41D7-6DFB-40A3-BD2C-9C78DD09BD24}" destId="{18F3AA63-60DC-4088-9360-F88E5F428F7D}" srcOrd="20" destOrd="0" presId="urn:microsoft.com/office/officeart/2008/layout/LinedList"/>
    <dgm:cxn modelId="{6884F386-70C2-49F9-8207-7953A4F2A4D1}" type="presParOf" srcId="{2C8E41D7-6DFB-40A3-BD2C-9C78DD09BD24}" destId="{67543732-2361-4FEB-B3E2-35A058B1F5CF}" srcOrd="21" destOrd="0" presId="urn:microsoft.com/office/officeart/2008/layout/LinedList"/>
    <dgm:cxn modelId="{BF632C1D-F9F3-4C14-8ACC-823251AD276F}" type="presParOf" srcId="{2C8E41D7-6DFB-40A3-BD2C-9C78DD09BD24}" destId="{E3A37A44-35A9-44A4-9A09-834970D59646}" srcOrd="22" destOrd="0" presId="urn:microsoft.com/office/officeart/2008/layout/LinedList"/>
    <dgm:cxn modelId="{5CEBBFF5-23FA-47AA-A2BD-5DC6ECBF6789}" type="presParOf" srcId="{E3A37A44-35A9-44A4-9A09-834970D59646}" destId="{BCB3514F-FD12-4B18-AF68-A249D4245D31}" srcOrd="0" destOrd="0" presId="urn:microsoft.com/office/officeart/2008/layout/LinedList"/>
    <dgm:cxn modelId="{659387DB-F687-48FD-B7CA-64936F156873}" type="presParOf" srcId="{E3A37A44-35A9-44A4-9A09-834970D59646}" destId="{45781F60-2F66-4CEF-AFF5-86FBEA4E76E0}" srcOrd="1" destOrd="0" presId="urn:microsoft.com/office/officeart/2008/layout/LinedList"/>
    <dgm:cxn modelId="{D0F18149-BAC0-496B-A5C6-4F8188762EF4}" type="presParOf" srcId="{E3A37A44-35A9-44A4-9A09-834970D59646}" destId="{119D7A41-2178-4343-95D0-B9777B2D958F}" srcOrd="2" destOrd="0" presId="urn:microsoft.com/office/officeart/2008/layout/LinedList"/>
    <dgm:cxn modelId="{A609A932-5688-443B-A96E-1E41F0F3843F}" type="presParOf" srcId="{2C8E41D7-6DFB-40A3-BD2C-9C78DD09BD24}" destId="{1076DB2C-4BD9-418F-A2E4-790D52053FB0}" srcOrd="23" destOrd="0" presId="urn:microsoft.com/office/officeart/2008/layout/LinedList"/>
    <dgm:cxn modelId="{903E4A89-BEA6-445E-B6B4-207585089FCC}" type="presParOf" srcId="{2C8E41D7-6DFB-40A3-BD2C-9C78DD09BD24}" destId="{EC8B2629-B8A6-4AB5-AF65-A9197FB8BE68}" srcOrd="24" destOrd="0" presId="urn:microsoft.com/office/officeart/2008/layout/LinedList"/>
    <dgm:cxn modelId="{C9387A09-4576-4F51-8F00-004A5EFD499A}" type="presParOf" srcId="{2C8E41D7-6DFB-40A3-BD2C-9C78DD09BD24}" destId="{5DF8FEF9-0002-4DEE-9C48-EF22B501D018}" srcOrd="25" destOrd="0" presId="urn:microsoft.com/office/officeart/2008/layout/LinedList"/>
    <dgm:cxn modelId="{452BD876-1CFD-403A-9F8E-AE8C4DB5B7C0}" type="presParOf" srcId="{5DF8FEF9-0002-4DEE-9C48-EF22B501D018}" destId="{2FB3F4C2-05C6-4B35-82B6-C03A5BD8E8A1}" srcOrd="0" destOrd="0" presId="urn:microsoft.com/office/officeart/2008/layout/LinedList"/>
    <dgm:cxn modelId="{73663B57-D2EF-42EE-8FBC-8A06FE746F4B}" type="presParOf" srcId="{5DF8FEF9-0002-4DEE-9C48-EF22B501D018}" destId="{BDFB6204-486B-44B1-98C5-0248DECF7EAF}" srcOrd="1" destOrd="0" presId="urn:microsoft.com/office/officeart/2008/layout/LinedList"/>
    <dgm:cxn modelId="{6DFD6C9B-0AE5-4E1B-816D-596CD274BBBA}" type="presParOf" srcId="{5DF8FEF9-0002-4DEE-9C48-EF22B501D018}" destId="{512BAAF4-7C4E-43C2-8C72-0C91DB8C1B53}" srcOrd="2" destOrd="0" presId="urn:microsoft.com/office/officeart/2008/layout/LinedList"/>
    <dgm:cxn modelId="{B9E92E34-DD93-4647-BAD0-9A8AD28ECDC3}" type="presParOf" srcId="{2C8E41D7-6DFB-40A3-BD2C-9C78DD09BD24}" destId="{903D547B-DDC4-4EEF-8169-6872904D8175}" srcOrd="26" destOrd="0" presId="urn:microsoft.com/office/officeart/2008/layout/LinedList"/>
    <dgm:cxn modelId="{C7E83894-9427-428C-9172-7472CC29D208}" type="presParOf" srcId="{2C8E41D7-6DFB-40A3-BD2C-9C78DD09BD24}" destId="{E4C7C797-6BF1-4644-9CE4-F59A3775734E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BB0439-4149-43A1-9A1B-E0BDE84D9F35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43DA47A-25FA-43B2-8046-BEB854C768D9}">
      <dgm:prSet phldrT="[Text]"/>
      <dgm:spPr/>
      <dgm:t>
        <a:bodyPr/>
        <a:lstStyle/>
        <a:p>
          <a:r>
            <a:rPr lang="en-US" dirty="0" smtClean="0"/>
            <a:t>Responsible for development and review of </a:t>
          </a:r>
          <a:r>
            <a:rPr lang="en-US" dirty="0" smtClean="0">
              <a:solidFill>
                <a:srgbClr val="FF6C0C"/>
              </a:solidFill>
            </a:rPr>
            <a:t>Institute policies </a:t>
          </a:r>
          <a:r>
            <a:rPr lang="en-US" dirty="0" smtClean="0"/>
            <a:t>related to discrimination and harassment</a:t>
          </a:r>
          <a:endParaRPr lang="en-US" dirty="0"/>
        </a:p>
      </dgm:t>
    </dgm:pt>
    <dgm:pt modelId="{DD1DBBF0-9619-4665-BE97-AB795FEB4AF3}" type="parTrans" cxnId="{64981AE0-D603-4E6C-9D09-BE3E7A934513}">
      <dgm:prSet/>
      <dgm:spPr/>
      <dgm:t>
        <a:bodyPr/>
        <a:lstStyle/>
        <a:p>
          <a:endParaRPr lang="en-US"/>
        </a:p>
      </dgm:t>
    </dgm:pt>
    <dgm:pt modelId="{CAB51FFD-E621-4247-845C-9B4532627C4F}" type="sibTrans" cxnId="{64981AE0-D603-4E6C-9D09-BE3E7A934513}">
      <dgm:prSet/>
      <dgm:spPr/>
      <dgm:t>
        <a:bodyPr/>
        <a:lstStyle/>
        <a:p>
          <a:endParaRPr lang="en-US"/>
        </a:p>
      </dgm:t>
    </dgm:pt>
    <dgm:pt modelId="{F9BC5359-23DE-4D7E-8488-DC1404DA7E69}">
      <dgm:prSet phldrT="[Text]"/>
      <dgm:spPr/>
      <dgm:t>
        <a:bodyPr/>
        <a:lstStyle/>
        <a:p>
          <a:r>
            <a:rPr lang="en-US" dirty="0" smtClean="0"/>
            <a:t>Charged with receiving, responding to and addressing issues, </a:t>
          </a:r>
          <a:r>
            <a:rPr lang="en-US" dirty="0" smtClean="0">
              <a:solidFill>
                <a:srgbClr val="FF6C0C"/>
              </a:solidFill>
            </a:rPr>
            <a:t>reports</a:t>
          </a:r>
          <a:r>
            <a:rPr lang="en-US" dirty="0" smtClean="0"/>
            <a:t> and </a:t>
          </a:r>
          <a:r>
            <a:rPr lang="en-US" dirty="0" smtClean="0">
              <a:solidFill>
                <a:srgbClr val="FF6C0C"/>
              </a:solidFill>
            </a:rPr>
            <a:t>complaints </a:t>
          </a:r>
          <a:r>
            <a:rPr lang="en-US" dirty="0" smtClean="0"/>
            <a:t>of discrimination, harassment and sexual violence</a:t>
          </a:r>
          <a:endParaRPr lang="en-US" dirty="0"/>
        </a:p>
      </dgm:t>
    </dgm:pt>
    <dgm:pt modelId="{C62DCB05-31AC-4D98-ADED-518FDDCF551D}" type="parTrans" cxnId="{D4C65B7C-5D6C-44FD-BBF6-44F0644E47F4}">
      <dgm:prSet/>
      <dgm:spPr/>
      <dgm:t>
        <a:bodyPr/>
        <a:lstStyle/>
        <a:p>
          <a:endParaRPr lang="en-US"/>
        </a:p>
      </dgm:t>
    </dgm:pt>
    <dgm:pt modelId="{D447F49F-C28B-4287-A484-2AAAB265E01D}" type="sibTrans" cxnId="{D4C65B7C-5D6C-44FD-BBF6-44F0644E47F4}">
      <dgm:prSet/>
      <dgm:spPr/>
      <dgm:t>
        <a:bodyPr/>
        <a:lstStyle/>
        <a:p>
          <a:endParaRPr lang="en-US"/>
        </a:p>
      </dgm:t>
    </dgm:pt>
    <dgm:pt modelId="{F610E0B4-E014-4D81-9E6F-B7F3AFBD8F18}">
      <dgm:prSet phldrT="[Text]"/>
      <dgm:spPr/>
      <dgm:t>
        <a:bodyPr/>
        <a:lstStyle/>
        <a:p>
          <a:r>
            <a:rPr lang="en-US" dirty="0" smtClean="0"/>
            <a:t>Chief administrator overseeing the Institute’s compliance with Titles </a:t>
          </a:r>
          <a:r>
            <a:rPr lang="en-US" dirty="0" smtClean="0">
              <a:solidFill>
                <a:srgbClr val="FF6C0C"/>
              </a:solidFill>
            </a:rPr>
            <a:t>VI</a:t>
          </a:r>
          <a:r>
            <a:rPr lang="en-US" dirty="0" smtClean="0"/>
            <a:t>, </a:t>
          </a:r>
          <a:r>
            <a:rPr lang="en-US" dirty="0" smtClean="0">
              <a:solidFill>
                <a:srgbClr val="FF6C0C"/>
              </a:solidFill>
            </a:rPr>
            <a:t>VII</a:t>
          </a:r>
          <a:r>
            <a:rPr lang="en-US" dirty="0" smtClean="0"/>
            <a:t>, and </a:t>
          </a:r>
          <a:r>
            <a:rPr lang="en-US" dirty="0" smtClean="0">
              <a:solidFill>
                <a:srgbClr val="FF6C0C"/>
              </a:solidFill>
            </a:rPr>
            <a:t>IX</a:t>
          </a:r>
          <a:r>
            <a:rPr lang="en-US" dirty="0" smtClean="0"/>
            <a:t> and has primary responsibility for addressing reports and grievances related to protected classes</a:t>
          </a:r>
          <a:endParaRPr lang="en-US" dirty="0"/>
        </a:p>
      </dgm:t>
    </dgm:pt>
    <dgm:pt modelId="{A511741E-C089-4D36-B928-D42731777F65}" type="parTrans" cxnId="{EF80C81B-29BC-4F24-AD42-1F28C6DBACB8}">
      <dgm:prSet/>
      <dgm:spPr/>
      <dgm:t>
        <a:bodyPr/>
        <a:lstStyle/>
        <a:p>
          <a:endParaRPr lang="en-US"/>
        </a:p>
      </dgm:t>
    </dgm:pt>
    <dgm:pt modelId="{45D0346C-A5ED-4682-867B-2902286D75D1}" type="sibTrans" cxnId="{EF80C81B-29BC-4F24-AD42-1F28C6DBACB8}">
      <dgm:prSet/>
      <dgm:spPr/>
      <dgm:t>
        <a:bodyPr/>
        <a:lstStyle/>
        <a:p>
          <a:endParaRPr lang="en-US"/>
        </a:p>
      </dgm:t>
    </dgm:pt>
    <dgm:pt modelId="{92EE105D-341D-4FAA-A130-D2FCB5DB942F}">
      <dgm:prSet phldrT="[Text]"/>
      <dgm:spPr/>
      <dgm:t>
        <a:bodyPr/>
        <a:lstStyle/>
        <a:p>
          <a:r>
            <a:rPr lang="en-US" dirty="0" smtClean="0"/>
            <a:t>Ensure </a:t>
          </a:r>
          <a:r>
            <a:rPr lang="en-US" dirty="0" smtClean="0">
              <a:solidFill>
                <a:srgbClr val="FF6C0C"/>
              </a:solidFill>
            </a:rPr>
            <a:t>compliance</a:t>
          </a:r>
          <a:r>
            <a:rPr lang="en-US" dirty="0" smtClean="0"/>
            <a:t> with those policies as well as with federal, state and local discrimination and educations laws</a:t>
          </a:r>
          <a:endParaRPr lang="en-US" dirty="0"/>
        </a:p>
      </dgm:t>
    </dgm:pt>
    <dgm:pt modelId="{86C71834-7F6D-4DB8-8B3C-DDAE6FCECA3C}" type="parTrans" cxnId="{549BEC5C-4FB4-4F20-9AEE-890CA84E8FD0}">
      <dgm:prSet/>
      <dgm:spPr/>
      <dgm:t>
        <a:bodyPr/>
        <a:lstStyle/>
        <a:p>
          <a:endParaRPr lang="en-US"/>
        </a:p>
      </dgm:t>
    </dgm:pt>
    <dgm:pt modelId="{8F5A7DB8-7563-4410-9F0C-5AE4985205E2}" type="sibTrans" cxnId="{549BEC5C-4FB4-4F20-9AEE-890CA84E8FD0}">
      <dgm:prSet/>
      <dgm:spPr/>
      <dgm:t>
        <a:bodyPr/>
        <a:lstStyle/>
        <a:p>
          <a:endParaRPr lang="en-US"/>
        </a:p>
      </dgm:t>
    </dgm:pt>
    <dgm:pt modelId="{E94F2190-D11E-4EEA-9403-A96D084F1874}" type="pres">
      <dgm:prSet presAssocID="{C7BB0439-4149-43A1-9A1B-E0BDE84D9F3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DC3A89-D058-45BF-80D1-54DAD03C35F9}" type="pres">
      <dgm:prSet presAssocID="{B43DA47A-25FA-43B2-8046-BEB854C768D9}" presName="thickLine" presStyleLbl="alignNode1" presStyleIdx="0" presStyleCnt="4"/>
      <dgm:spPr/>
    </dgm:pt>
    <dgm:pt modelId="{463CDA54-9F5A-4F46-B63E-82C30AFA88CC}" type="pres">
      <dgm:prSet presAssocID="{B43DA47A-25FA-43B2-8046-BEB854C768D9}" presName="horz1" presStyleCnt="0"/>
      <dgm:spPr/>
    </dgm:pt>
    <dgm:pt modelId="{EC63CFCB-944A-4B54-B8EA-4B7FF3AC12FF}" type="pres">
      <dgm:prSet presAssocID="{B43DA47A-25FA-43B2-8046-BEB854C768D9}" presName="tx1" presStyleLbl="revTx" presStyleIdx="0" presStyleCnt="4"/>
      <dgm:spPr/>
      <dgm:t>
        <a:bodyPr/>
        <a:lstStyle/>
        <a:p>
          <a:endParaRPr lang="en-US"/>
        </a:p>
      </dgm:t>
    </dgm:pt>
    <dgm:pt modelId="{D8F1AE7E-E038-441C-BF44-5E550AE075DA}" type="pres">
      <dgm:prSet presAssocID="{B43DA47A-25FA-43B2-8046-BEB854C768D9}" presName="vert1" presStyleCnt="0"/>
      <dgm:spPr/>
    </dgm:pt>
    <dgm:pt modelId="{537E3A03-D5C6-49BA-AF9C-E1ED1F87AB47}" type="pres">
      <dgm:prSet presAssocID="{92EE105D-341D-4FAA-A130-D2FCB5DB942F}" presName="thickLine" presStyleLbl="alignNode1" presStyleIdx="1" presStyleCnt="4"/>
      <dgm:spPr/>
    </dgm:pt>
    <dgm:pt modelId="{1424CA4D-D0C5-4ABD-80E3-034D46B96736}" type="pres">
      <dgm:prSet presAssocID="{92EE105D-341D-4FAA-A130-D2FCB5DB942F}" presName="horz1" presStyleCnt="0"/>
      <dgm:spPr/>
    </dgm:pt>
    <dgm:pt modelId="{A956B833-4640-46B7-AADF-9A6F80F71C30}" type="pres">
      <dgm:prSet presAssocID="{92EE105D-341D-4FAA-A130-D2FCB5DB942F}" presName="tx1" presStyleLbl="revTx" presStyleIdx="1" presStyleCnt="4"/>
      <dgm:spPr/>
      <dgm:t>
        <a:bodyPr/>
        <a:lstStyle/>
        <a:p>
          <a:endParaRPr lang="en-US"/>
        </a:p>
      </dgm:t>
    </dgm:pt>
    <dgm:pt modelId="{A3D35F42-6816-4E10-B0FF-7974F0AB2AAB}" type="pres">
      <dgm:prSet presAssocID="{92EE105D-341D-4FAA-A130-D2FCB5DB942F}" presName="vert1" presStyleCnt="0"/>
      <dgm:spPr/>
    </dgm:pt>
    <dgm:pt modelId="{546A3C59-B4B6-4970-8A28-3CE8452D0199}" type="pres">
      <dgm:prSet presAssocID="{F9BC5359-23DE-4D7E-8488-DC1404DA7E69}" presName="thickLine" presStyleLbl="alignNode1" presStyleIdx="2" presStyleCnt="4"/>
      <dgm:spPr/>
    </dgm:pt>
    <dgm:pt modelId="{EE6B6BBF-435A-42BA-BD44-A3CA586599CB}" type="pres">
      <dgm:prSet presAssocID="{F9BC5359-23DE-4D7E-8488-DC1404DA7E69}" presName="horz1" presStyleCnt="0"/>
      <dgm:spPr/>
    </dgm:pt>
    <dgm:pt modelId="{4426269A-D1A4-4B16-93E1-B5CF82C82A3D}" type="pres">
      <dgm:prSet presAssocID="{F9BC5359-23DE-4D7E-8488-DC1404DA7E69}" presName="tx1" presStyleLbl="revTx" presStyleIdx="2" presStyleCnt="4"/>
      <dgm:spPr/>
      <dgm:t>
        <a:bodyPr/>
        <a:lstStyle/>
        <a:p>
          <a:endParaRPr lang="en-US"/>
        </a:p>
      </dgm:t>
    </dgm:pt>
    <dgm:pt modelId="{1ECE5C7C-D81E-4AC6-9A05-E639E5E2FC55}" type="pres">
      <dgm:prSet presAssocID="{F9BC5359-23DE-4D7E-8488-DC1404DA7E69}" presName="vert1" presStyleCnt="0"/>
      <dgm:spPr/>
    </dgm:pt>
    <dgm:pt modelId="{7AEE5AA6-D72A-4AC6-ABBD-3EFA9E4E5776}" type="pres">
      <dgm:prSet presAssocID="{F610E0B4-E014-4D81-9E6F-B7F3AFBD8F18}" presName="thickLine" presStyleLbl="alignNode1" presStyleIdx="3" presStyleCnt="4"/>
      <dgm:spPr/>
    </dgm:pt>
    <dgm:pt modelId="{E98865ED-0A2F-49BB-B85D-F9FCCB4F4AE1}" type="pres">
      <dgm:prSet presAssocID="{F610E0B4-E014-4D81-9E6F-B7F3AFBD8F18}" presName="horz1" presStyleCnt="0"/>
      <dgm:spPr/>
    </dgm:pt>
    <dgm:pt modelId="{0C701D4E-D23D-4E44-815D-1DC979413D23}" type="pres">
      <dgm:prSet presAssocID="{F610E0B4-E014-4D81-9E6F-B7F3AFBD8F18}" presName="tx1" presStyleLbl="revTx" presStyleIdx="3" presStyleCnt="4"/>
      <dgm:spPr/>
      <dgm:t>
        <a:bodyPr/>
        <a:lstStyle/>
        <a:p>
          <a:endParaRPr lang="en-US"/>
        </a:p>
      </dgm:t>
    </dgm:pt>
    <dgm:pt modelId="{7DF22821-F777-459B-B626-750FC5B88EC9}" type="pres">
      <dgm:prSet presAssocID="{F610E0B4-E014-4D81-9E6F-B7F3AFBD8F18}" presName="vert1" presStyleCnt="0"/>
      <dgm:spPr/>
    </dgm:pt>
  </dgm:ptLst>
  <dgm:cxnLst>
    <dgm:cxn modelId="{7AA9F951-B3DA-4FD6-9FD5-DC504F0EE92B}" type="presOf" srcId="{B43DA47A-25FA-43B2-8046-BEB854C768D9}" destId="{EC63CFCB-944A-4B54-B8EA-4B7FF3AC12FF}" srcOrd="0" destOrd="0" presId="urn:microsoft.com/office/officeart/2008/layout/LinedList"/>
    <dgm:cxn modelId="{14C98D03-E71C-4AFF-BC0B-9D3973C7508E}" type="presOf" srcId="{92EE105D-341D-4FAA-A130-D2FCB5DB942F}" destId="{A956B833-4640-46B7-AADF-9A6F80F71C30}" srcOrd="0" destOrd="0" presId="urn:microsoft.com/office/officeart/2008/layout/LinedList"/>
    <dgm:cxn modelId="{64981AE0-D603-4E6C-9D09-BE3E7A934513}" srcId="{C7BB0439-4149-43A1-9A1B-E0BDE84D9F35}" destId="{B43DA47A-25FA-43B2-8046-BEB854C768D9}" srcOrd="0" destOrd="0" parTransId="{DD1DBBF0-9619-4665-BE97-AB795FEB4AF3}" sibTransId="{CAB51FFD-E621-4247-845C-9B4532627C4F}"/>
    <dgm:cxn modelId="{D4C65B7C-5D6C-44FD-BBF6-44F0644E47F4}" srcId="{C7BB0439-4149-43A1-9A1B-E0BDE84D9F35}" destId="{F9BC5359-23DE-4D7E-8488-DC1404DA7E69}" srcOrd="2" destOrd="0" parTransId="{C62DCB05-31AC-4D98-ADED-518FDDCF551D}" sibTransId="{D447F49F-C28B-4287-A484-2AAAB265E01D}"/>
    <dgm:cxn modelId="{A9A78DB1-BF36-4C6D-AC0C-144CD6AFD8CF}" type="presOf" srcId="{F610E0B4-E014-4D81-9E6F-B7F3AFBD8F18}" destId="{0C701D4E-D23D-4E44-815D-1DC979413D23}" srcOrd="0" destOrd="0" presId="urn:microsoft.com/office/officeart/2008/layout/LinedList"/>
    <dgm:cxn modelId="{EF80C81B-29BC-4F24-AD42-1F28C6DBACB8}" srcId="{C7BB0439-4149-43A1-9A1B-E0BDE84D9F35}" destId="{F610E0B4-E014-4D81-9E6F-B7F3AFBD8F18}" srcOrd="3" destOrd="0" parTransId="{A511741E-C089-4D36-B928-D42731777F65}" sibTransId="{45D0346C-A5ED-4682-867B-2902286D75D1}"/>
    <dgm:cxn modelId="{D0335E86-14D8-4715-A87E-19B03F6E8998}" type="presOf" srcId="{C7BB0439-4149-43A1-9A1B-E0BDE84D9F35}" destId="{E94F2190-D11E-4EEA-9403-A96D084F1874}" srcOrd="0" destOrd="0" presId="urn:microsoft.com/office/officeart/2008/layout/LinedList"/>
    <dgm:cxn modelId="{CF45B6BC-AEF3-4742-8DA9-19A862A8E312}" type="presOf" srcId="{F9BC5359-23DE-4D7E-8488-DC1404DA7E69}" destId="{4426269A-D1A4-4B16-93E1-B5CF82C82A3D}" srcOrd="0" destOrd="0" presId="urn:microsoft.com/office/officeart/2008/layout/LinedList"/>
    <dgm:cxn modelId="{549BEC5C-4FB4-4F20-9AEE-890CA84E8FD0}" srcId="{C7BB0439-4149-43A1-9A1B-E0BDE84D9F35}" destId="{92EE105D-341D-4FAA-A130-D2FCB5DB942F}" srcOrd="1" destOrd="0" parTransId="{86C71834-7F6D-4DB8-8B3C-DDAE6FCECA3C}" sibTransId="{8F5A7DB8-7563-4410-9F0C-5AE4985205E2}"/>
    <dgm:cxn modelId="{CCD70B1E-A94D-4CED-A0F5-F45B905111EB}" type="presParOf" srcId="{E94F2190-D11E-4EEA-9403-A96D084F1874}" destId="{97DC3A89-D058-45BF-80D1-54DAD03C35F9}" srcOrd="0" destOrd="0" presId="urn:microsoft.com/office/officeart/2008/layout/LinedList"/>
    <dgm:cxn modelId="{D7C1F8D0-0876-4B68-9686-7F720A71300B}" type="presParOf" srcId="{E94F2190-D11E-4EEA-9403-A96D084F1874}" destId="{463CDA54-9F5A-4F46-B63E-82C30AFA88CC}" srcOrd="1" destOrd="0" presId="urn:microsoft.com/office/officeart/2008/layout/LinedList"/>
    <dgm:cxn modelId="{DA59A9C0-600A-4A08-BB8F-1F320FC89EDB}" type="presParOf" srcId="{463CDA54-9F5A-4F46-B63E-82C30AFA88CC}" destId="{EC63CFCB-944A-4B54-B8EA-4B7FF3AC12FF}" srcOrd="0" destOrd="0" presId="urn:microsoft.com/office/officeart/2008/layout/LinedList"/>
    <dgm:cxn modelId="{8C6A82DC-8754-40BE-91E9-AE9863FFC75B}" type="presParOf" srcId="{463CDA54-9F5A-4F46-B63E-82C30AFA88CC}" destId="{D8F1AE7E-E038-441C-BF44-5E550AE075DA}" srcOrd="1" destOrd="0" presId="urn:microsoft.com/office/officeart/2008/layout/LinedList"/>
    <dgm:cxn modelId="{24B68589-E315-40F7-9C56-0664B60E4212}" type="presParOf" srcId="{E94F2190-D11E-4EEA-9403-A96D084F1874}" destId="{537E3A03-D5C6-49BA-AF9C-E1ED1F87AB47}" srcOrd="2" destOrd="0" presId="urn:microsoft.com/office/officeart/2008/layout/LinedList"/>
    <dgm:cxn modelId="{EB24C2BF-2BCD-480E-970D-E4058A9FAE5A}" type="presParOf" srcId="{E94F2190-D11E-4EEA-9403-A96D084F1874}" destId="{1424CA4D-D0C5-4ABD-80E3-034D46B96736}" srcOrd="3" destOrd="0" presId="urn:microsoft.com/office/officeart/2008/layout/LinedList"/>
    <dgm:cxn modelId="{68CBEE28-9469-4EE4-8CA3-D063FD2BB7E3}" type="presParOf" srcId="{1424CA4D-D0C5-4ABD-80E3-034D46B96736}" destId="{A956B833-4640-46B7-AADF-9A6F80F71C30}" srcOrd="0" destOrd="0" presId="urn:microsoft.com/office/officeart/2008/layout/LinedList"/>
    <dgm:cxn modelId="{1C95663B-145C-42B4-A508-E2ABD3A0870E}" type="presParOf" srcId="{1424CA4D-D0C5-4ABD-80E3-034D46B96736}" destId="{A3D35F42-6816-4E10-B0FF-7974F0AB2AAB}" srcOrd="1" destOrd="0" presId="urn:microsoft.com/office/officeart/2008/layout/LinedList"/>
    <dgm:cxn modelId="{2FEAB55A-0459-4170-96F0-311721EC090D}" type="presParOf" srcId="{E94F2190-D11E-4EEA-9403-A96D084F1874}" destId="{546A3C59-B4B6-4970-8A28-3CE8452D0199}" srcOrd="4" destOrd="0" presId="urn:microsoft.com/office/officeart/2008/layout/LinedList"/>
    <dgm:cxn modelId="{2DE415D3-AD56-48C1-AA71-39B642E1EF17}" type="presParOf" srcId="{E94F2190-D11E-4EEA-9403-A96D084F1874}" destId="{EE6B6BBF-435A-42BA-BD44-A3CA586599CB}" srcOrd="5" destOrd="0" presId="urn:microsoft.com/office/officeart/2008/layout/LinedList"/>
    <dgm:cxn modelId="{B8BDD119-40B8-4C34-966C-B557DB3AC940}" type="presParOf" srcId="{EE6B6BBF-435A-42BA-BD44-A3CA586599CB}" destId="{4426269A-D1A4-4B16-93E1-B5CF82C82A3D}" srcOrd="0" destOrd="0" presId="urn:microsoft.com/office/officeart/2008/layout/LinedList"/>
    <dgm:cxn modelId="{8436EB9B-5EC0-4DD4-A2FF-4F20DFFEC9D4}" type="presParOf" srcId="{EE6B6BBF-435A-42BA-BD44-A3CA586599CB}" destId="{1ECE5C7C-D81E-4AC6-9A05-E639E5E2FC55}" srcOrd="1" destOrd="0" presId="urn:microsoft.com/office/officeart/2008/layout/LinedList"/>
    <dgm:cxn modelId="{B3B4C4F6-C697-48ED-A8F6-9B8F2F35A624}" type="presParOf" srcId="{E94F2190-D11E-4EEA-9403-A96D084F1874}" destId="{7AEE5AA6-D72A-4AC6-ABBD-3EFA9E4E5776}" srcOrd="6" destOrd="0" presId="urn:microsoft.com/office/officeart/2008/layout/LinedList"/>
    <dgm:cxn modelId="{BFC732CB-E246-41C6-AB65-DD58A4DDA511}" type="presParOf" srcId="{E94F2190-D11E-4EEA-9403-A96D084F1874}" destId="{E98865ED-0A2F-49BB-B85D-F9FCCB4F4AE1}" srcOrd="7" destOrd="0" presId="urn:microsoft.com/office/officeart/2008/layout/LinedList"/>
    <dgm:cxn modelId="{E704814B-EC3E-49C3-BDAE-03E6691CB00C}" type="presParOf" srcId="{E98865ED-0A2F-49BB-B85D-F9FCCB4F4AE1}" destId="{0C701D4E-D23D-4E44-815D-1DC979413D23}" srcOrd="0" destOrd="0" presId="urn:microsoft.com/office/officeart/2008/layout/LinedList"/>
    <dgm:cxn modelId="{93067AA5-97DD-4D17-9A3B-E7663C37AF31}" type="presParOf" srcId="{E98865ED-0A2F-49BB-B85D-F9FCCB4F4AE1}" destId="{7DF22821-F777-459B-B626-750FC5B88EC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A66784-9985-4B6A-A9AC-6CDF7E35BC8C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D2601D0A-1B6B-4F26-99B1-19654AE99868}">
      <dgm:prSet phldrT="[Text]"/>
      <dgm:spPr/>
      <dgm:t>
        <a:bodyPr/>
        <a:lstStyle/>
        <a:p>
          <a:r>
            <a:rPr lang="en-US" dirty="0" smtClean="0"/>
            <a:t>Supports the Institute’s </a:t>
          </a:r>
          <a:r>
            <a:rPr lang="en-US" dirty="0" smtClean="0">
              <a:solidFill>
                <a:srgbClr val="FF6C0C"/>
              </a:solidFill>
            </a:rPr>
            <a:t>commitment</a:t>
          </a:r>
          <a:r>
            <a:rPr lang="en-US" dirty="0" smtClean="0"/>
            <a:t> to an open, diverse and inclusive learning, living and working environment  </a:t>
          </a:r>
          <a:endParaRPr lang="en-US" dirty="0"/>
        </a:p>
      </dgm:t>
    </dgm:pt>
    <dgm:pt modelId="{4277D1BD-BD8C-46EE-828F-94225C3A7C9A}" type="parTrans" cxnId="{6F1248CE-FF21-4476-ACA2-14B52A442023}">
      <dgm:prSet/>
      <dgm:spPr/>
      <dgm:t>
        <a:bodyPr/>
        <a:lstStyle/>
        <a:p>
          <a:endParaRPr lang="en-US"/>
        </a:p>
      </dgm:t>
    </dgm:pt>
    <dgm:pt modelId="{29E3CC59-880C-4E5A-95EB-2FFA30A4D48A}" type="sibTrans" cxnId="{6F1248CE-FF21-4476-ACA2-14B52A442023}">
      <dgm:prSet/>
      <dgm:spPr/>
      <dgm:t>
        <a:bodyPr/>
        <a:lstStyle/>
        <a:p>
          <a:endParaRPr lang="en-US"/>
        </a:p>
      </dgm:t>
    </dgm:pt>
    <dgm:pt modelId="{25B11906-888D-437A-A09F-8BAAC7D5F6D6}">
      <dgm:prSet phldrT="[Text]"/>
      <dgm:spPr/>
      <dgm:t>
        <a:bodyPr/>
        <a:lstStyle/>
        <a:p>
          <a:r>
            <a:rPr lang="en-US" dirty="0" smtClean="0"/>
            <a:t>Responsible for complex </a:t>
          </a:r>
          <a:r>
            <a:rPr lang="en-US" dirty="0" smtClean="0">
              <a:solidFill>
                <a:srgbClr val="FF6C0C"/>
              </a:solidFill>
            </a:rPr>
            <a:t>investigations </a:t>
          </a:r>
          <a:r>
            <a:rPr lang="en-US" dirty="0" smtClean="0"/>
            <a:t>resulting from claims of discrimination, harassment or retaliation made by students, faculty or staff </a:t>
          </a:r>
          <a:endParaRPr lang="en-US" dirty="0"/>
        </a:p>
      </dgm:t>
    </dgm:pt>
    <dgm:pt modelId="{CEEA86BC-B18A-4F16-9539-DCA56223D86E}" type="parTrans" cxnId="{05648267-9A50-46D3-9D13-568D4F8BE3D3}">
      <dgm:prSet/>
      <dgm:spPr/>
      <dgm:t>
        <a:bodyPr/>
        <a:lstStyle/>
        <a:p>
          <a:endParaRPr lang="en-US"/>
        </a:p>
      </dgm:t>
    </dgm:pt>
    <dgm:pt modelId="{A5FAD7E5-3FA8-4B8A-8CCE-B7B82F93A10F}" type="sibTrans" cxnId="{05648267-9A50-46D3-9D13-568D4F8BE3D3}">
      <dgm:prSet/>
      <dgm:spPr/>
      <dgm:t>
        <a:bodyPr/>
        <a:lstStyle/>
        <a:p>
          <a:endParaRPr lang="en-US"/>
        </a:p>
      </dgm:t>
    </dgm:pt>
    <dgm:pt modelId="{84CF07C9-CD8D-46A7-9995-F69EAC93C921}">
      <dgm:prSet phldrT="[Text]"/>
      <dgm:spPr/>
      <dgm:t>
        <a:bodyPr/>
        <a:lstStyle/>
        <a:p>
          <a:r>
            <a:rPr lang="en-US" dirty="0" smtClean="0"/>
            <a:t>Conducts prompt, thorough, </a:t>
          </a:r>
          <a:r>
            <a:rPr lang="en-US" dirty="0" smtClean="0">
              <a:solidFill>
                <a:srgbClr val="FF6C0C"/>
              </a:solidFill>
            </a:rPr>
            <a:t>impartial</a:t>
          </a:r>
          <a:r>
            <a:rPr lang="en-US" dirty="0" smtClean="0"/>
            <a:t> and </a:t>
          </a:r>
          <a:r>
            <a:rPr lang="en-US" dirty="0" smtClean="0">
              <a:solidFill>
                <a:srgbClr val="FF6C0C"/>
              </a:solidFill>
            </a:rPr>
            <a:t>equitable </a:t>
          </a:r>
          <a:r>
            <a:rPr lang="en-US" dirty="0" smtClean="0"/>
            <a:t>investigations of prohibited conduct </a:t>
          </a:r>
          <a:endParaRPr lang="en-US" dirty="0"/>
        </a:p>
      </dgm:t>
    </dgm:pt>
    <dgm:pt modelId="{5D3F0F2E-C3BF-434C-8493-EA15D6C558FC}" type="parTrans" cxnId="{63600BE2-F475-4FBA-9DB2-9AC3012A1FAD}">
      <dgm:prSet/>
      <dgm:spPr/>
      <dgm:t>
        <a:bodyPr/>
        <a:lstStyle/>
        <a:p>
          <a:endParaRPr lang="en-US"/>
        </a:p>
      </dgm:t>
    </dgm:pt>
    <dgm:pt modelId="{2A90979E-D722-4FFB-8CD2-21F4828A7B96}" type="sibTrans" cxnId="{63600BE2-F475-4FBA-9DB2-9AC3012A1FAD}">
      <dgm:prSet/>
      <dgm:spPr/>
      <dgm:t>
        <a:bodyPr/>
        <a:lstStyle/>
        <a:p>
          <a:endParaRPr lang="en-US"/>
        </a:p>
      </dgm:t>
    </dgm:pt>
    <dgm:pt modelId="{0183027A-5310-4689-A379-00B43193186F}">
      <dgm:prSet phldrT="[Text]"/>
      <dgm:spPr/>
      <dgm:t>
        <a:bodyPr/>
        <a:lstStyle/>
        <a:p>
          <a:r>
            <a:rPr lang="en-US" dirty="0" smtClean="0"/>
            <a:t>Provides comprehensive </a:t>
          </a:r>
          <a:r>
            <a:rPr lang="en-US" dirty="0" smtClean="0">
              <a:solidFill>
                <a:srgbClr val="FF6C0C"/>
              </a:solidFill>
            </a:rPr>
            <a:t>training</a:t>
          </a:r>
          <a:r>
            <a:rPr lang="en-US" dirty="0" smtClean="0"/>
            <a:t> and </a:t>
          </a:r>
          <a:r>
            <a:rPr lang="en-US" dirty="0" smtClean="0">
              <a:solidFill>
                <a:srgbClr val="FF6C0C"/>
              </a:solidFill>
            </a:rPr>
            <a:t>education</a:t>
          </a:r>
          <a:r>
            <a:rPr lang="en-US" dirty="0" smtClean="0"/>
            <a:t> on Title VII and Title IX policies and procedures to faculty, staff and students</a:t>
          </a:r>
          <a:endParaRPr lang="en-US" dirty="0"/>
        </a:p>
      </dgm:t>
    </dgm:pt>
    <dgm:pt modelId="{FC923D72-0B92-4F1E-A651-DE986106503B}" type="parTrans" cxnId="{98B46A30-47AE-40F3-9B71-9CD7B71BEECA}">
      <dgm:prSet/>
      <dgm:spPr/>
      <dgm:t>
        <a:bodyPr/>
        <a:lstStyle/>
        <a:p>
          <a:endParaRPr lang="en-US"/>
        </a:p>
      </dgm:t>
    </dgm:pt>
    <dgm:pt modelId="{BB6C7486-1F74-4906-B444-4BC23FA9E8FF}" type="sibTrans" cxnId="{98B46A30-47AE-40F3-9B71-9CD7B71BEECA}">
      <dgm:prSet/>
      <dgm:spPr/>
      <dgm:t>
        <a:bodyPr/>
        <a:lstStyle/>
        <a:p>
          <a:endParaRPr lang="en-US"/>
        </a:p>
      </dgm:t>
    </dgm:pt>
    <dgm:pt modelId="{D805B625-B6BC-4754-8B9E-A931F48E4FC4}" type="pres">
      <dgm:prSet presAssocID="{15A66784-9985-4B6A-A9AC-6CDF7E35BC8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32375CB-1E42-4CD4-800D-DE92C2F3FFC8}" type="pres">
      <dgm:prSet presAssocID="{D2601D0A-1B6B-4F26-99B1-19654AE99868}" presName="thickLine" presStyleLbl="alignNode1" presStyleIdx="0" presStyleCnt="4"/>
      <dgm:spPr/>
      <dgm:t>
        <a:bodyPr/>
        <a:lstStyle/>
        <a:p>
          <a:endParaRPr lang="en-US"/>
        </a:p>
      </dgm:t>
    </dgm:pt>
    <dgm:pt modelId="{DDC9D2C5-A7A9-4B7A-A30C-FB664C6D1569}" type="pres">
      <dgm:prSet presAssocID="{D2601D0A-1B6B-4F26-99B1-19654AE99868}" presName="horz1" presStyleCnt="0"/>
      <dgm:spPr/>
      <dgm:t>
        <a:bodyPr/>
        <a:lstStyle/>
        <a:p>
          <a:endParaRPr lang="en-US"/>
        </a:p>
      </dgm:t>
    </dgm:pt>
    <dgm:pt modelId="{991468AE-3063-4C90-8F63-DA347A157D87}" type="pres">
      <dgm:prSet presAssocID="{D2601D0A-1B6B-4F26-99B1-19654AE99868}" presName="tx1" presStyleLbl="revTx" presStyleIdx="0" presStyleCnt="4"/>
      <dgm:spPr/>
      <dgm:t>
        <a:bodyPr/>
        <a:lstStyle/>
        <a:p>
          <a:endParaRPr lang="en-US"/>
        </a:p>
      </dgm:t>
    </dgm:pt>
    <dgm:pt modelId="{30886E2F-9A5B-4B4F-8328-E4FAB52AB66B}" type="pres">
      <dgm:prSet presAssocID="{D2601D0A-1B6B-4F26-99B1-19654AE99868}" presName="vert1" presStyleCnt="0"/>
      <dgm:spPr/>
      <dgm:t>
        <a:bodyPr/>
        <a:lstStyle/>
        <a:p>
          <a:endParaRPr lang="en-US"/>
        </a:p>
      </dgm:t>
    </dgm:pt>
    <dgm:pt modelId="{4969EC9B-42F4-4E63-BC85-17303B49FE86}" type="pres">
      <dgm:prSet presAssocID="{25B11906-888D-437A-A09F-8BAAC7D5F6D6}" presName="thickLine" presStyleLbl="alignNode1" presStyleIdx="1" presStyleCnt="4"/>
      <dgm:spPr/>
      <dgm:t>
        <a:bodyPr/>
        <a:lstStyle/>
        <a:p>
          <a:endParaRPr lang="en-US"/>
        </a:p>
      </dgm:t>
    </dgm:pt>
    <dgm:pt modelId="{3018C0E4-916A-43B1-84CD-DA94CD4B1908}" type="pres">
      <dgm:prSet presAssocID="{25B11906-888D-437A-A09F-8BAAC7D5F6D6}" presName="horz1" presStyleCnt="0"/>
      <dgm:spPr/>
      <dgm:t>
        <a:bodyPr/>
        <a:lstStyle/>
        <a:p>
          <a:endParaRPr lang="en-US"/>
        </a:p>
      </dgm:t>
    </dgm:pt>
    <dgm:pt modelId="{5B1C49D5-3F60-4D66-83B0-1722958D1DF7}" type="pres">
      <dgm:prSet presAssocID="{25B11906-888D-437A-A09F-8BAAC7D5F6D6}" presName="tx1" presStyleLbl="revTx" presStyleIdx="1" presStyleCnt="4"/>
      <dgm:spPr/>
      <dgm:t>
        <a:bodyPr/>
        <a:lstStyle/>
        <a:p>
          <a:endParaRPr lang="en-US"/>
        </a:p>
      </dgm:t>
    </dgm:pt>
    <dgm:pt modelId="{B05D95CE-1564-4870-AA99-B3F05DFFEA38}" type="pres">
      <dgm:prSet presAssocID="{25B11906-888D-437A-A09F-8BAAC7D5F6D6}" presName="vert1" presStyleCnt="0"/>
      <dgm:spPr/>
      <dgm:t>
        <a:bodyPr/>
        <a:lstStyle/>
        <a:p>
          <a:endParaRPr lang="en-US"/>
        </a:p>
      </dgm:t>
    </dgm:pt>
    <dgm:pt modelId="{85149DAE-6273-4ED2-8172-D8A9D100F595}" type="pres">
      <dgm:prSet presAssocID="{84CF07C9-CD8D-46A7-9995-F69EAC93C921}" presName="thickLine" presStyleLbl="alignNode1" presStyleIdx="2" presStyleCnt="4"/>
      <dgm:spPr/>
      <dgm:t>
        <a:bodyPr/>
        <a:lstStyle/>
        <a:p>
          <a:endParaRPr lang="en-US"/>
        </a:p>
      </dgm:t>
    </dgm:pt>
    <dgm:pt modelId="{3EA81EA3-C8D6-4FD5-A263-23CE6929E1DE}" type="pres">
      <dgm:prSet presAssocID="{84CF07C9-CD8D-46A7-9995-F69EAC93C921}" presName="horz1" presStyleCnt="0"/>
      <dgm:spPr/>
      <dgm:t>
        <a:bodyPr/>
        <a:lstStyle/>
        <a:p>
          <a:endParaRPr lang="en-US"/>
        </a:p>
      </dgm:t>
    </dgm:pt>
    <dgm:pt modelId="{8C8824CE-06C9-4D39-A469-1DA7DB27B4F4}" type="pres">
      <dgm:prSet presAssocID="{84CF07C9-CD8D-46A7-9995-F69EAC93C921}" presName="tx1" presStyleLbl="revTx" presStyleIdx="2" presStyleCnt="4"/>
      <dgm:spPr/>
      <dgm:t>
        <a:bodyPr/>
        <a:lstStyle/>
        <a:p>
          <a:endParaRPr lang="en-US"/>
        </a:p>
      </dgm:t>
    </dgm:pt>
    <dgm:pt modelId="{B4B04334-719E-46B2-B9B1-70CCB82A1896}" type="pres">
      <dgm:prSet presAssocID="{84CF07C9-CD8D-46A7-9995-F69EAC93C921}" presName="vert1" presStyleCnt="0"/>
      <dgm:spPr/>
      <dgm:t>
        <a:bodyPr/>
        <a:lstStyle/>
        <a:p>
          <a:endParaRPr lang="en-US"/>
        </a:p>
      </dgm:t>
    </dgm:pt>
    <dgm:pt modelId="{411673CE-EEF2-4C82-ABE8-A934DE22EFBA}" type="pres">
      <dgm:prSet presAssocID="{0183027A-5310-4689-A379-00B43193186F}" presName="thickLine" presStyleLbl="alignNode1" presStyleIdx="3" presStyleCnt="4"/>
      <dgm:spPr/>
      <dgm:t>
        <a:bodyPr/>
        <a:lstStyle/>
        <a:p>
          <a:endParaRPr lang="en-US"/>
        </a:p>
      </dgm:t>
    </dgm:pt>
    <dgm:pt modelId="{273DD78C-20A7-4DF0-BA4B-EA5B20B81458}" type="pres">
      <dgm:prSet presAssocID="{0183027A-5310-4689-A379-00B43193186F}" presName="horz1" presStyleCnt="0"/>
      <dgm:spPr/>
      <dgm:t>
        <a:bodyPr/>
        <a:lstStyle/>
        <a:p>
          <a:endParaRPr lang="en-US"/>
        </a:p>
      </dgm:t>
    </dgm:pt>
    <dgm:pt modelId="{A29DCA29-9132-4052-A41C-B8E1724CB51A}" type="pres">
      <dgm:prSet presAssocID="{0183027A-5310-4689-A379-00B43193186F}" presName="tx1" presStyleLbl="revTx" presStyleIdx="3" presStyleCnt="4"/>
      <dgm:spPr/>
      <dgm:t>
        <a:bodyPr/>
        <a:lstStyle/>
        <a:p>
          <a:endParaRPr lang="en-US"/>
        </a:p>
      </dgm:t>
    </dgm:pt>
    <dgm:pt modelId="{26234110-D3A0-4F7C-82A7-9AAA02256E54}" type="pres">
      <dgm:prSet presAssocID="{0183027A-5310-4689-A379-00B43193186F}" presName="vert1" presStyleCnt="0"/>
      <dgm:spPr/>
      <dgm:t>
        <a:bodyPr/>
        <a:lstStyle/>
        <a:p>
          <a:endParaRPr lang="en-US"/>
        </a:p>
      </dgm:t>
    </dgm:pt>
  </dgm:ptLst>
  <dgm:cxnLst>
    <dgm:cxn modelId="{45661989-4054-4A4D-8890-A92E90EB43EB}" type="presOf" srcId="{0183027A-5310-4689-A379-00B43193186F}" destId="{A29DCA29-9132-4052-A41C-B8E1724CB51A}" srcOrd="0" destOrd="0" presId="urn:microsoft.com/office/officeart/2008/layout/LinedList"/>
    <dgm:cxn modelId="{98B46A30-47AE-40F3-9B71-9CD7B71BEECA}" srcId="{15A66784-9985-4B6A-A9AC-6CDF7E35BC8C}" destId="{0183027A-5310-4689-A379-00B43193186F}" srcOrd="3" destOrd="0" parTransId="{FC923D72-0B92-4F1E-A651-DE986106503B}" sibTransId="{BB6C7486-1F74-4906-B444-4BC23FA9E8FF}"/>
    <dgm:cxn modelId="{6F1248CE-FF21-4476-ACA2-14B52A442023}" srcId="{15A66784-9985-4B6A-A9AC-6CDF7E35BC8C}" destId="{D2601D0A-1B6B-4F26-99B1-19654AE99868}" srcOrd="0" destOrd="0" parTransId="{4277D1BD-BD8C-46EE-828F-94225C3A7C9A}" sibTransId="{29E3CC59-880C-4E5A-95EB-2FFA30A4D48A}"/>
    <dgm:cxn modelId="{63600BE2-F475-4FBA-9DB2-9AC3012A1FAD}" srcId="{15A66784-9985-4B6A-A9AC-6CDF7E35BC8C}" destId="{84CF07C9-CD8D-46A7-9995-F69EAC93C921}" srcOrd="2" destOrd="0" parTransId="{5D3F0F2E-C3BF-434C-8493-EA15D6C558FC}" sibTransId="{2A90979E-D722-4FFB-8CD2-21F4828A7B96}"/>
    <dgm:cxn modelId="{1E5DA2BF-AC69-4B31-AA35-207375DB43E3}" type="presOf" srcId="{15A66784-9985-4B6A-A9AC-6CDF7E35BC8C}" destId="{D805B625-B6BC-4754-8B9E-A931F48E4FC4}" srcOrd="0" destOrd="0" presId="urn:microsoft.com/office/officeart/2008/layout/LinedList"/>
    <dgm:cxn modelId="{1E92B607-5D02-455D-899D-634F6DD28A48}" type="presOf" srcId="{D2601D0A-1B6B-4F26-99B1-19654AE99868}" destId="{991468AE-3063-4C90-8F63-DA347A157D87}" srcOrd="0" destOrd="0" presId="urn:microsoft.com/office/officeart/2008/layout/LinedList"/>
    <dgm:cxn modelId="{5733EA0C-AD99-446C-8F50-C980CD8FBD5E}" type="presOf" srcId="{84CF07C9-CD8D-46A7-9995-F69EAC93C921}" destId="{8C8824CE-06C9-4D39-A469-1DA7DB27B4F4}" srcOrd="0" destOrd="0" presId="urn:microsoft.com/office/officeart/2008/layout/LinedList"/>
    <dgm:cxn modelId="{899EEB8A-980F-4713-9AE0-96F550C40797}" type="presOf" srcId="{25B11906-888D-437A-A09F-8BAAC7D5F6D6}" destId="{5B1C49D5-3F60-4D66-83B0-1722958D1DF7}" srcOrd="0" destOrd="0" presId="urn:microsoft.com/office/officeart/2008/layout/LinedList"/>
    <dgm:cxn modelId="{05648267-9A50-46D3-9D13-568D4F8BE3D3}" srcId="{15A66784-9985-4B6A-A9AC-6CDF7E35BC8C}" destId="{25B11906-888D-437A-A09F-8BAAC7D5F6D6}" srcOrd="1" destOrd="0" parTransId="{CEEA86BC-B18A-4F16-9539-DCA56223D86E}" sibTransId="{A5FAD7E5-3FA8-4B8A-8CCE-B7B82F93A10F}"/>
    <dgm:cxn modelId="{22ED04D4-366A-4BF3-8CDC-B7E8842F11DA}" type="presParOf" srcId="{D805B625-B6BC-4754-8B9E-A931F48E4FC4}" destId="{632375CB-1E42-4CD4-800D-DE92C2F3FFC8}" srcOrd="0" destOrd="0" presId="urn:microsoft.com/office/officeart/2008/layout/LinedList"/>
    <dgm:cxn modelId="{38261F08-43E0-40A6-81CD-230E90614C88}" type="presParOf" srcId="{D805B625-B6BC-4754-8B9E-A931F48E4FC4}" destId="{DDC9D2C5-A7A9-4B7A-A30C-FB664C6D1569}" srcOrd="1" destOrd="0" presId="urn:microsoft.com/office/officeart/2008/layout/LinedList"/>
    <dgm:cxn modelId="{5C2EE2ED-0DFB-4199-B458-750A8B51F170}" type="presParOf" srcId="{DDC9D2C5-A7A9-4B7A-A30C-FB664C6D1569}" destId="{991468AE-3063-4C90-8F63-DA347A157D87}" srcOrd="0" destOrd="0" presId="urn:microsoft.com/office/officeart/2008/layout/LinedList"/>
    <dgm:cxn modelId="{5968F3BF-4F1F-4C74-85F1-FEBD9BB142AB}" type="presParOf" srcId="{DDC9D2C5-A7A9-4B7A-A30C-FB664C6D1569}" destId="{30886E2F-9A5B-4B4F-8328-E4FAB52AB66B}" srcOrd="1" destOrd="0" presId="urn:microsoft.com/office/officeart/2008/layout/LinedList"/>
    <dgm:cxn modelId="{E4C87EE8-3629-43E0-BA09-478244A6F6EA}" type="presParOf" srcId="{D805B625-B6BC-4754-8B9E-A931F48E4FC4}" destId="{4969EC9B-42F4-4E63-BC85-17303B49FE86}" srcOrd="2" destOrd="0" presId="urn:microsoft.com/office/officeart/2008/layout/LinedList"/>
    <dgm:cxn modelId="{CCAD6569-721D-42E8-9279-7390A69DDD81}" type="presParOf" srcId="{D805B625-B6BC-4754-8B9E-A931F48E4FC4}" destId="{3018C0E4-916A-43B1-84CD-DA94CD4B1908}" srcOrd="3" destOrd="0" presId="urn:microsoft.com/office/officeart/2008/layout/LinedList"/>
    <dgm:cxn modelId="{E7C8E240-3B44-4BA2-883A-C556643E16A4}" type="presParOf" srcId="{3018C0E4-916A-43B1-84CD-DA94CD4B1908}" destId="{5B1C49D5-3F60-4D66-83B0-1722958D1DF7}" srcOrd="0" destOrd="0" presId="urn:microsoft.com/office/officeart/2008/layout/LinedList"/>
    <dgm:cxn modelId="{650EA238-0A5E-41D3-AA50-09AD5C4C5279}" type="presParOf" srcId="{3018C0E4-916A-43B1-84CD-DA94CD4B1908}" destId="{B05D95CE-1564-4870-AA99-B3F05DFFEA38}" srcOrd="1" destOrd="0" presId="urn:microsoft.com/office/officeart/2008/layout/LinedList"/>
    <dgm:cxn modelId="{EDE4D9B2-A57A-48A7-BD4A-29BF4F3F42C1}" type="presParOf" srcId="{D805B625-B6BC-4754-8B9E-A931F48E4FC4}" destId="{85149DAE-6273-4ED2-8172-D8A9D100F595}" srcOrd="4" destOrd="0" presId="urn:microsoft.com/office/officeart/2008/layout/LinedList"/>
    <dgm:cxn modelId="{206D1F72-A7A2-4D9D-BEC8-8092A4E3ACDD}" type="presParOf" srcId="{D805B625-B6BC-4754-8B9E-A931F48E4FC4}" destId="{3EA81EA3-C8D6-4FD5-A263-23CE6929E1DE}" srcOrd="5" destOrd="0" presId="urn:microsoft.com/office/officeart/2008/layout/LinedList"/>
    <dgm:cxn modelId="{66986809-A2AB-46AF-B6F2-29934F705489}" type="presParOf" srcId="{3EA81EA3-C8D6-4FD5-A263-23CE6929E1DE}" destId="{8C8824CE-06C9-4D39-A469-1DA7DB27B4F4}" srcOrd="0" destOrd="0" presId="urn:microsoft.com/office/officeart/2008/layout/LinedList"/>
    <dgm:cxn modelId="{9347E4AD-7A6A-43A0-BB5E-E9AC11CCF27B}" type="presParOf" srcId="{3EA81EA3-C8D6-4FD5-A263-23CE6929E1DE}" destId="{B4B04334-719E-46B2-B9B1-70CCB82A1896}" srcOrd="1" destOrd="0" presId="urn:microsoft.com/office/officeart/2008/layout/LinedList"/>
    <dgm:cxn modelId="{7E7AA894-AD81-4E13-8287-663A7A6B6109}" type="presParOf" srcId="{D805B625-B6BC-4754-8B9E-A931F48E4FC4}" destId="{411673CE-EEF2-4C82-ABE8-A934DE22EFBA}" srcOrd="6" destOrd="0" presId="urn:microsoft.com/office/officeart/2008/layout/LinedList"/>
    <dgm:cxn modelId="{12ED7861-0BC6-4E3B-A091-B949C646B41E}" type="presParOf" srcId="{D805B625-B6BC-4754-8B9E-A931F48E4FC4}" destId="{273DD78C-20A7-4DF0-BA4B-EA5B20B81458}" srcOrd="7" destOrd="0" presId="urn:microsoft.com/office/officeart/2008/layout/LinedList"/>
    <dgm:cxn modelId="{F8D2AC65-7C0F-468C-9D83-D90F486A46F1}" type="presParOf" srcId="{273DD78C-20A7-4DF0-BA4B-EA5B20B81458}" destId="{A29DCA29-9132-4052-A41C-B8E1724CB51A}" srcOrd="0" destOrd="0" presId="urn:microsoft.com/office/officeart/2008/layout/LinedList"/>
    <dgm:cxn modelId="{E3DFE438-8F08-45DC-BB37-FC30FF45BB6C}" type="presParOf" srcId="{273DD78C-20A7-4DF0-BA4B-EA5B20B81458}" destId="{26234110-D3A0-4F7C-82A7-9AAA02256E5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C301560-BA3C-41F6-942D-58BBB95E9EA6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0C8B660-1D0F-49FC-BE15-52D0CDAFB0D0}">
      <dgm:prSet phldrT="[Text]"/>
      <dgm:spPr/>
      <dgm:t>
        <a:bodyPr/>
        <a:lstStyle/>
        <a:p>
          <a:r>
            <a:rPr lang="en-US" dirty="0" smtClean="0"/>
            <a:t>Responsible for </a:t>
          </a:r>
          <a:r>
            <a:rPr lang="en-US" dirty="0" smtClean="0">
              <a:solidFill>
                <a:srgbClr val="FF6C0C"/>
              </a:solidFill>
            </a:rPr>
            <a:t>logistical</a:t>
          </a:r>
          <a:r>
            <a:rPr lang="en-US" dirty="0" smtClean="0"/>
            <a:t> and </a:t>
          </a:r>
          <a:r>
            <a:rPr lang="en-US" dirty="0" smtClean="0">
              <a:solidFill>
                <a:srgbClr val="FF6C0C"/>
              </a:solidFill>
            </a:rPr>
            <a:t>administrative</a:t>
          </a:r>
          <a:r>
            <a:rPr lang="en-US" dirty="0" smtClean="0"/>
            <a:t>  operations of the Equity Office</a:t>
          </a:r>
          <a:endParaRPr lang="en-US" dirty="0"/>
        </a:p>
      </dgm:t>
    </dgm:pt>
    <dgm:pt modelId="{0F65D3CD-B8F2-45B8-8389-E5C7AE58E688}" type="parTrans" cxnId="{5B0B3F37-D74A-4C5D-ACD5-203C437D500F}">
      <dgm:prSet/>
      <dgm:spPr/>
      <dgm:t>
        <a:bodyPr/>
        <a:lstStyle/>
        <a:p>
          <a:endParaRPr lang="en-US"/>
        </a:p>
      </dgm:t>
    </dgm:pt>
    <dgm:pt modelId="{4C8F0010-A7FE-4D3F-B571-C912A5CFABD7}" type="sibTrans" cxnId="{5B0B3F37-D74A-4C5D-ACD5-203C437D500F}">
      <dgm:prSet/>
      <dgm:spPr/>
      <dgm:t>
        <a:bodyPr/>
        <a:lstStyle/>
        <a:p>
          <a:endParaRPr lang="en-US"/>
        </a:p>
      </dgm:t>
    </dgm:pt>
    <dgm:pt modelId="{9DC1C648-197E-44A5-B793-D1E35A6B0BE8}">
      <dgm:prSet phldrT="[Text]"/>
      <dgm:spPr/>
      <dgm:t>
        <a:bodyPr/>
        <a:lstStyle/>
        <a:p>
          <a:r>
            <a:rPr lang="en-US" dirty="0" smtClean="0"/>
            <a:t>Manages the data, systems, and </a:t>
          </a:r>
          <a:r>
            <a:rPr lang="en-US" dirty="0" smtClean="0">
              <a:solidFill>
                <a:srgbClr val="FF6C0C"/>
              </a:solidFill>
            </a:rPr>
            <a:t>reporting</a:t>
          </a:r>
          <a:r>
            <a:rPr lang="en-US" dirty="0" smtClean="0"/>
            <a:t> information</a:t>
          </a:r>
          <a:endParaRPr lang="en-US" dirty="0"/>
        </a:p>
      </dgm:t>
    </dgm:pt>
    <dgm:pt modelId="{22E06727-1EC3-4DA8-8106-896D44847BC0}" type="parTrans" cxnId="{85A78970-2908-4B63-A6A8-8F3339608E3C}">
      <dgm:prSet/>
      <dgm:spPr/>
      <dgm:t>
        <a:bodyPr/>
        <a:lstStyle/>
        <a:p>
          <a:endParaRPr lang="en-US"/>
        </a:p>
      </dgm:t>
    </dgm:pt>
    <dgm:pt modelId="{38309F74-4ADE-47DF-8575-0712A6F2CDFD}" type="sibTrans" cxnId="{85A78970-2908-4B63-A6A8-8F3339608E3C}">
      <dgm:prSet/>
      <dgm:spPr/>
      <dgm:t>
        <a:bodyPr/>
        <a:lstStyle/>
        <a:p>
          <a:endParaRPr lang="en-US"/>
        </a:p>
      </dgm:t>
    </dgm:pt>
    <dgm:pt modelId="{41787079-D5B9-4DEE-BC9B-FCFBBA1CCE04}">
      <dgm:prSet phldrT="[Text]"/>
      <dgm:spPr/>
      <dgm:t>
        <a:bodyPr/>
        <a:lstStyle/>
        <a:p>
          <a:r>
            <a:rPr lang="en-US" dirty="0" smtClean="0"/>
            <a:t>Keeper of office records, </a:t>
          </a:r>
          <a:r>
            <a:rPr lang="en-US" dirty="0" smtClean="0">
              <a:solidFill>
                <a:srgbClr val="FF6C0C"/>
              </a:solidFill>
            </a:rPr>
            <a:t>processes</a:t>
          </a:r>
          <a:r>
            <a:rPr lang="en-US" dirty="0" smtClean="0"/>
            <a:t>, and data</a:t>
          </a:r>
          <a:endParaRPr lang="en-US" dirty="0"/>
        </a:p>
      </dgm:t>
    </dgm:pt>
    <dgm:pt modelId="{ABD98564-5F5E-4835-ABE4-2A9B6A517761}" type="parTrans" cxnId="{5AED48C4-A15C-45BB-8789-9A620568F24A}">
      <dgm:prSet/>
      <dgm:spPr/>
      <dgm:t>
        <a:bodyPr/>
        <a:lstStyle/>
        <a:p>
          <a:endParaRPr lang="en-US"/>
        </a:p>
      </dgm:t>
    </dgm:pt>
    <dgm:pt modelId="{AA73AAF9-B781-4C84-92D5-281180093D01}" type="sibTrans" cxnId="{5AED48C4-A15C-45BB-8789-9A620568F24A}">
      <dgm:prSet/>
      <dgm:spPr/>
      <dgm:t>
        <a:bodyPr/>
        <a:lstStyle/>
        <a:p>
          <a:endParaRPr lang="en-US"/>
        </a:p>
      </dgm:t>
    </dgm:pt>
    <dgm:pt modelId="{FE33D2A8-2382-4783-8F4E-EBA36BCFAE2A}">
      <dgm:prSet phldrT="[Text]"/>
      <dgm:spPr/>
      <dgm:t>
        <a:bodyPr/>
        <a:lstStyle/>
        <a:p>
          <a:r>
            <a:rPr lang="en-US" dirty="0" smtClean="0"/>
            <a:t>Monitors the </a:t>
          </a:r>
          <a:r>
            <a:rPr lang="en-US" dirty="0" smtClean="0">
              <a:solidFill>
                <a:srgbClr val="FF6C0C"/>
              </a:solidFill>
            </a:rPr>
            <a:t>investigation</a:t>
          </a:r>
          <a:r>
            <a:rPr lang="en-US" dirty="0" smtClean="0"/>
            <a:t> process and follows up on the steps of the process</a:t>
          </a:r>
          <a:endParaRPr lang="en-US" dirty="0"/>
        </a:p>
      </dgm:t>
    </dgm:pt>
    <dgm:pt modelId="{AB87085A-A824-4610-B26E-16CE9033C017}" type="parTrans" cxnId="{1871D5FE-3B27-4655-91E5-D036E8D503F7}">
      <dgm:prSet/>
      <dgm:spPr/>
      <dgm:t>
        <a:bodyPr/>
        <a:lstStyle/>
        <a:p>
          <a:endParaRPr lang="en-US"/>
        </a:p>
      </dgm:t>
    </dgm:pt>
    <dgm:pt modelId="{BA468342-F41C-436A-89D8-4B1F10D7AF1E}" type="sibTrans" cxnId="{1871D5FE-3B27-4655-91E5-D036E8D503F7}">
      <dgm:prSet/>
      <dgm:spPr/>
      <dgm:t>
        <a:bodyPr/>
        <a:lstStyle/>
        <a:p>
          <a:endParaRPr lang="en-US"/>
        </a:p>
      </dgm:t>
    </dgm:pt>
    <dgm:pt modelId="{459D8904-7B26-462B-82DE-23DB02309E76}">
      <dgm:prSet phldrT="[Text]"/>
      <dgm:spPr/>
      <dgm:t>
        <a:bodyPr/>
        <a:lstStyle/>
        <a:p>
          <a:r>
            <a:rPr lang="en-US" dirty="0" smtClean="0"/>
            <a:t>Maintains templates, checklists, guidelines and training </a:t>
          </a:r>
          <a:r>
            <a:rPr lang="en-US" dirty="0" smtClean="0">
              <a:solidFill>
                <a:srgbClr val="FF6C0C"/>
              </a:solidFill>
            </a:rPr>
            <a:t>material</a:t>
          </a:r>
          <a:r>
            <a:rPr lang="en-US" dirty="0" smtClean="0"/>
            <a:t> for the office</a:t>
          </a:r>
          <a:endParaRPr lang="en-US" dirty="0"/>
        </a:p>
      </dgm:t>
    </dgm:pt>
    <dgm:pt modelId="{87EF8303-7C19-4535-A17E-92299C6993F1}" type="parTrans" cxnId="{828EBD85-5E58-4A70-AEF9-2CCFA920397A}">
      <dgm:prSet/>
      <dgm:spPr/>
      <dgm:t>
        <a:bodyPr/>
        <a:lstStyle/>
        <a:p>
          <a:endParaRPr lang="en-US"/>
        </a:p>
      </dgm:t>
    </dgm:pt>
    <dgm:pt modelId="{42A70DA5-6602-4DDB-A5DF-D55A6F0C5C04}" type="sibTrans" cxnId="{828EBD85-5E58-4A70-AEF9-2CCFA920397A}">
      <dgm:prSet/>
      <dgm:spPr/>
      <dgm:t>
        <a:bodyPr/>
        <a:lstStyle/>
        <a:p>
          <a:endParaRPr lang="en-US"/>
        </a:p>
      </dgm:t>
    </dgm:pt>
    <dgm:pt modelId="{D995208D-239F-4298-8BFB-0BEB716E70E8}">
      <dgm:prSet phldrT="[Text]"/>
      <dgm:spPr/>
      <dgm:t>
        <a:bodyPr/>
        <a:lstStyle/>
        <a:p>
          <a:r>
            <a:rPr lang="en-US" dirty="0" smtClean="0">
              <a:solidFill>
                <a:srgbClr val="FF6C0C"/>
              </a:solidFill>
            </a:rPr>
            <a:t>Collaborates</a:t>
          </a:r>
          <a:r>
            <a:rPr lang="en-US" dirty="0" smtClean="0"/>
            <a:t> with other campus reporting organizations (i.e. security, human resources, institutional research)</a:t>
          </a:r>
          <a:endParaRPr lang="en-US" dirty="0"/>
        </a:p>
      </dgm:t>
    </dgm:pt>
    <dgm:pt modelId="{068EE500-48BC-4BF9-8233-E9A58906409F}" type="parTrans" cxnId="{C4946B39-9DA8-402F-B07A-DC6D000D5D1D}">
      <dgm:prSet/>
      <dgm:spPr/>
      <dgm:t>
        <a:bodyPr/>
        <a:lstStyle/>
        <a:p>
          <a:endParaRPr lang="en-US"/>
        </a:p>
      </dgm:t>
    </dgm:pt>
    <dgm:pt modelId="{08DB0CB1-BB7C-4B69-88BB-5FD7BA3DF98A}" type="sibTrans" cxnId="{C4946B39-9DA8-402F-B07A-DC6D000D5D1D}">
      <dgm:prSet/>
      <dgm:spPr/>
      <dgm:t>
        <a:bodyPr/>
        <a:lstStyle/>
        <a:p>
          <a:endParaRPr lang="en-US"/>
        </a:p>
      </dgm:t>
    </dgm:pt>
    <dgm:pt modelId="{6FE39564-38F2-4B77-8FAA-86543B995219}" type="pres">
      <dgm:prSet presAssocID="{AC301560-BA3C-41F6-942D-58BBB95E9EA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B64E1EA-F014-4E82-8F3E-64A23B62EDF1}" type="pres">
      <dgm:prSet presAssocID="{50C8B660-1D0F-49FC-BE15-52D0CDAFB0D0}" presName="thickLine" presStyleLbl="alignNode1" presStyleIdx="0" presStyleCnt="6"/>
      <dgm:spPr/>
    </dgm:pt>
    <dgm:pt modelId="{824C83DA-65B6-4417-8775-58DBC56601EC}" type="pres">
      <dgm:prSet presAssocID="{50C8B660-1D0F-49FC-BE15-52D0CDAFB0D0}" presName="horz1" presStyleCnt="0"/>
      <dgm:spPr/>
    </dgm:pt>
    <dgm:pt modelId="{11BFA416-6746-4382-B396-166AB5CFF68F}" type="pres">
      <dgm:prSet presAssocID="{50C8B660-1D0F-49FC-BE15-52D0CDAFB0D0}" presName="tx1" presStyleLbl="revTx" presStyleIdx="0" presStyleCnt="6"/>
      <dgm:spPr/>
      <dgm:t>
        <a:bodyPr/>
        <a:lstStyle/>
        <a:p>
          <a:endParaRPr lang="en-US"/>
        </a:p>
      </dgm:t>
    </dgm:pt>
    <dgm:pt modelId="{A0A66809-D4E9-4A88-B6F7-30DA25527EA0}" type="pres">
      <dgm:prSet presAssocID="{50C8B660-1D0F-49FC-BE15-52D0CDAFB0D0}" presName="vert1" presStyleCnt="0"/>
      <dgm:spPr/>
    </dgm:pt>
    <dgm:pt modelId="{264261BA-7E4A-4E8C-A6C0-D8CD738A5CDE}" type="pres">
      <dgm:prSet presAssocID="{9DC1C648-197E-44A5-B793-D1E35A6B0BE8}" presName="thickLine" presStyleLbl="alignNode1" presStyleIdx="1" presStyleCnt="6"/>
      <dgm:spPr/>
    </dgm:pt>
    <dgm:pt modelId="{4E212E93-2D08-4B75-A089-5B02AE129C99}" type="pres">
      <dgm:prSet presAssocID="{9DC1C648-197E-44A5-B793-D1E35A6B0BE8}" presName="horz1" presStyleCnt="0"/>
      <dgm:spPr/>
    </dgm:pt>
    <dgm:pt modelId="{FAD4EBA6-D55F-4860-A4E1-2159E5F2DC61}" type="pres">
      <dgm:prSet presAssocID="{9DC1C648-197E-44A5-B793-D1E35A6B0BE8}" presName="tx1" presStyleLbl="revTx" presStyleIdx="1" presStyleCnt="6"/>
      <dgm:spPr/>
      <dgm:t>
        <a:bodyPr/>
        <a:lstStyle/>
        <a:p>
          <a:endParaRPr lang="en-US"/>
        </a:p>
      </dgm:t>
    </dgm:pt>
    <dgm:pt modelId="{20D3BDE2-B63F-4A0C-B27C-E425EBA23B79}" type="pres">
      <dgm:prSet presAssocID="{9DC1C648-197E-44A5-B793-D1E35A6B0BE8}" presName="vert1" presStyleCnt="0"/>
      <dgm:spPr/>
    </dgm:pt>
    <dgm:pt modelId="{5778F332-625F-47F6-BD03-9A3337124C43}" type="pres">
      <dgm:prSet presAssocID="{41787079-D5B9-4DEE-BC9B-FCFBBA1CCE04}" presName="thickLine" presStyleLbl="alignNode1" presStyleIdx="2" presStyleCnt="6"/>
      <dgm:spPr/>
    </dgm:pt>
    <dgm:pt modelId="{503192B4-B1B3-445A-855B-33A7A56DCB47}" type="pres">
      <dgm:prSet presAssocID="{41787079-D5B9-4DEE-BC9B-FCFBBA1CCE04}" presName="horz1" presStyleCnt="0"/>
      <dgm:spPr/>
    </dgm:pt>
    <dgm:pt modelId="{9403BFD0-0761-4EE8-BCC8-C5058E3074BF}" type="pres">
      <dgm:prSet presAssocID="{41787079-D5B9-4DEE-BC9B-FCFBBA1CCE04}" presName="tx1" presStyleLbl="revTx" presStyleIdx="2" presStyleCnt="6"/>
      <dgm:spPr/>
      <dgm:t>
        <a:bodyPr/>
        <a:lstStyle/>
        <a:p>
          <a:endParaRPr lang="en-US"/>
        </a:p>
      </dgm:t>
    </dgm:pt>
    <dgm:pt modelId="{817AC5EE-C453-4709-845E-C89244424D6B}" type="pres">
      <dgm:prSet presAssocID="{41787079-D5B9-4DEE-BC9B-FCFBBA1CCE04}" presName="vert1" presStyleCnt="0"/>
      <dgm:spPr/>
    </dgm:pt>
    <dgm:pt modelId="{1D2AB43F-C9B4-46D4-BBE5-AEA621180C2C}" type="pres">
      <dgm:prSet presAssocID="{FE33D2A8-2382-4783-8F4E-EBA36BCFAE2A}" presName="thickLine" presStyleLbl="alignNode1" presStyleIdx="3" presStyleCnt="6"/>
      <dgm:spPr/>
    </dgm:pt>
    <dgm:pt modelId="{CEA08104-7437-4C54-8203-A24DCA7B0677}" type="pres">
      <dgm:prSet presAssocID="{FE33D2A8-2382-4783-8F4E-EBA36BCFAE2A}" presName="horz1" presStyleCnt="0"/>
      <dgm:spPr/>
    </dgm:pt>
    <dgm:pt modelId="{1334117A-2636-4DD4-BB07-382807F562B1}" type="pres">
      <dgm:prSet presAssocID="{FE33D2A8-2382-4783-8F4E-EBA36BCFAE2A}" presName="tx1" presStyleLbl="revTx" presStyleIdx="3" presStyleCnt="6"/>
      <dgm:spPr/>
      <dgm:t>
        <a:bodyPr/>
        <a:lstStyle/>
        <a:p>
          <a:endParaRPr lang="en-US"/>
        </a:p>
      </dgm:t>
    </dgm:pt>
    <dgm:pt modelId="{2FF222EE-B971-40C4-B953-42A9809AFCD5}" type="pres">
      <dgm:prSet presAssocID="{FE33D2A8-2382-4783-8F4E-EBA36BCFAE2A}" presName="vert1" presStyleCnt="0"/>
      <dgm:spPr/>
    </dgm:pt>
    <dgm:pt modelId="{EB379723-2A89-41A7-B34A-7CEFBDC67A3B}" type="pres">
      <dgm:prSet presAssocID="{459D8904-7B26-462B-82DE-23DB02309E76}" presName="thickLine" presStyleLbl="alignNode1" presStyleIdx="4" presStyleCnt="6"/>
      <dgm:spPr/>
    </dgm:pt>
    <dgm:pt modelId="{874457FB-F7C1-428D-90A1-D36EEF39A6B3}" type="pres">
      <dgm:prSet presAssocID="{459D8904-7B26-462B-82DE-23DB02309E76}" presName="horz1" presStyleCnt="0"/>
      <dgm:spPr/>
    </dgm:pt>
    <dgm:pt modelId="{6060F489-4E7F-4A7B-AD7E-CC2F08796A68}" type="pres">
      <dgm:prSet presAssocID="{459D8904-7B26-462B-82DE-23DB02309E76}" presName="tx1" presStyleLbl="revTx" presStyleIdx="4" presStyleCnt="6"/>
      <dgm:spPr/>
      <dgm:t>
        <a:bodyPr/>
        <a:lstStyle/>
        <a:p>
          <a:endParaRPr lang="en-US"/>
        </a:p>
      </dgm:t>
    </dgm:pt>
    <dgm:pt modelId="{CC1ACA74-2460-4B0A-8EC4-4CF306BACF27}" type="pres">
      <dgm:prSet presAssocID="{459D8904-7B26-462B-82DE-23DB02309E76}" presName="vert1" presStyleCnt="0"/>
      <dgm:spPr/>
    </dgm:pt>
    <dgm:pt modelId="{C88E3773-7B7A-4B39-9780-FBFF101D8233}" type="pres">
      <dgm:prSet presAssocID="{D995208D-239F-4298-8BFB-0BEB716E70E8}" presName="thickLine" presStyleLbl="alignNode1" presStyleIdx="5" presStyleCnt="6"/>
      <dgm:spPr/>
    </dgm:pt>
    <dgm:pt modelId="{8B7A97F7-79C5-4F7C-8151-31C64C52951A}" type="pres">
      <dgm:prSet presAssocID="{D995208D-239F-4298-8BFB-0BEB716E70E8}" presName="horz1" presStyleCnt="0"/>
      <dgm:spPr/>
    </dgm:pt>
    <dgm:pt modelId="{47A8CDB2-0F67-4572-921F-BCBDF4A93973}" type="pres">
      <dgm:prSet presAssocID="{D995208D-239F-4298-8BFB-0BEB716E70E8}" presName="tx1" presStyleLbl="revTx" presStyleIdx="5" presStyleCnt="6"/>
      <dgm:spPr/>
      <dgm:t>
        <a:bodyPr/>
        <a:lstStyle/>
        <a:p>
          <a:endParaRPr lang="en-US"/>
        </a:p>
      </dgm:t>
    </dgm:pt>
    <dgm:pt modelId="{F0A5AB6B-E064-46E4-A89F-EF48E5E7BFB3}" type="pres">
      <dgm:prSet presAssocID="{D995208D-239F-4298-8BFB-0BEB716E70E8}" presName="vert1" presStyleCnt="0"/>
      <dgm:spPr/>
    </dgm:pt>
  </dgm:ptLst>
  <dgm:cxnLst>
    <dgm:cxn modelId="{E69B0978-30B1-4BC4-94DC-75BB3F207195}" type="presOf" srcId="{50C8B660-1D0F-49FC-BE15-52D0CDAFB0D0}" destId="{11BFA416-6746-4382-B396-166AB5CFF68F}" srcOrd="0" destOrd="0" presId="urn:microsoft.com/office/officeart/2008/layout/LinedList"/>
    <dgm:cxn modelId="{85A78970-2908-4B63-A6A8-8F3339608E3C}" srcId="{AC301560-BA3C-41F6-942D-58BBB95E9EA6}" destId="{9DC1C648-197E-44A5-B793-D1E35A6B0BE8}" srcOrd="1" destOrd="0" parTransId="{22E06727-1EC3-4DA8-8106-896D44847BC0}" sibTransId="{38309F74-4ADE-47DF-8575-0712A6F2CDFD}"/>
    <dgm:cxn modelId="{1871D5FE-3B27-4655-91E5-D036E8D503F7}" srcId="{AC301560-BA3C-41F6-942D-58BBB95E9EA6}" destId="{FE33D2A8-2382-4783-8F4E-EBA36BCFAE2A}" srcOrd="3" destOrd="0" parTransId="{AB87085A-A824-4610-B26E-16CE9033C017}" sibTransId="{BA468342-F41C-436A-89D8-4B1F10D7AF1E}"/>
    <dgm:cxn modelId="{602ECDB8-F054-4BB9-80B4-BFB3C10C8492}" type="presOf" srcId="{41787079-D5B9-4DEE-BC9B-FCFBBA1CCE04}" destId="{9403BFD0-0761-4EE8-BCC8-C5058E3074BF}" srcOrd="0" destOrd="0" presId="urn:microsoft.com/office/officeart/2008/layout/LinedList"/>
    <dgm:cxn modelId="{828EBD85-5E58-4A70-AEF9-2CCFA920397A}" srcId="{AC301560-BA3C-41F6-942D-58BBB95E9EA6}" destId="{459D8904-7B26-462B-82DE-23DB02309E76}" srcOrd="4" destOrd="0" parTransId="{87EF8303-7C19-4535-A17E-92299C6993F1}" sibTransId="{42A70DA5-6602-4DDB-A5DF-D55A6F0C5C04}"/>
    <dgm:cxn modelId="{1DE19927-7232-4B61-9D83-8A2DACE84031}" type="presOf" srcId="{AC301560-BA3C-41F6-942D-58BBB95E9EA6}" destId="{6FE39564-38F2-4B77-8FAA-86543B995219}" srcOrd="0" destOrd="0" presId="urn:microsoft.com/office/officeart/2008/layout/LinedList"/>
    <dgm:cxn modelId="{F4D04C7D-4254-49D2-9433-6CF25F8F224C}" type="presOf" srcId="{FE33D2A8-2382-4783-8F4E-EBA36BCFAE2A}" destId="{1334117A-2636-4DD4-BB07-382807F562B1}" srcOrd="0" destOrd="0" presId="urn:microsoft.com/office/officeart/2008/layout/LinedList"/>
    <dgm:cxn modelId="{5B0B3F37-D74A-4C5D-ACD5-203C437D500F}" srcId="{AC301560-BA3C-41F6-942D-58BBB95E9EA6}" destId="{50C8B660-1D0F-49FC-BE15-52D0CDAFB0D0}" srcOrd="0" destOrd="0" parTransId="{0F65D3CD-B8F2-45B8-8389-E5C7AE58E688}" sibTransId="{4C8F0010-A7FE-4D3F-B571-C912A5CFABD7}"/>
    <dgm:cxn modelId="{5AED48C4-A15C-45BB-8789-9A620568F24A}" srcId="{AC301560-BA3C-41F6-942D-58BBB95E9EA6}" destId="{41787079-D5B9-4DEE-BC9B-FCFBBA1CCE04}" srcOrd="2" destOrd="0" parTransId="{ABD98564-5F5E-4835-ABE4-2A9B6A517761}" sibTransId="{AA73AAF9-B781-4C84-92D5-281180093D01}"/>
    <dgm:cxn modelId="{C4946B39-9DA8-402F-B07A-DC6D000D5D1D}" srcId="{AC301560-BA3C-41F6-942D-58BBB95E9EA6}" destId="{D995208D-239F-4298-8BFB-0BEB716E70E8}" srcOrd="5" destOrd="0" parTransId="{068EE500-48BC-4BF9-8233-E9A58906409F}" sibTransId="{08DB0CB1-BB7C-4B69-88BB-5FD7BA3DF98A}"/>
    <dgm:cxn modelId="{599417CE-5B7E-4383-AE63-DF80B7A13346}" type="presOf" srcId="{459D8904-7B26-462B-82DE-23DB02309E76}" destId="{6060F489-4E7F-4A7B-AD7E-CC2F08796A68}" srcOrd="0" destOrd="0" presId="urn:microsoft.com/office/officeart/2008/layout/LinedList"/>
    <dgm:cxn modelId="{DC5A6B6A-B50D-41B2-8896-E2DD129DEB19}" type="presOf" srcId="{D995208D-239F-4298-8BFB-0BEB716E70E8}" destId="{47A8CDB2-0F67-4572-921F-BCBDF4A93973}" srcOrd="0" destOrd="0" presId="urn:microsoft.com/office/officeart/2008/layout/LinedList"/>
    <dgm:cxn modelId="{C2C0BF59-FB67-4377-8D7E-D0EC7DB9BB78}" type="presOf" srcId="{9DC1C648-197E-44A5-B793-D1E35A6B0BE8}" destId="{FAD4EBA6-D55F-4860-A4E1-2159E5F2DC61}" srcOrd="0" destOrd="0" presId="urn:microsoft.com/office/officeart/2008/layout/LinedList"/>
    <dgm:cxn modelId="{E98D1CD5-3013-46DC-911A-F6A317E11A24}" type="presParOf" srcId="{6FE39564-38F2-4B77-8FAA-86543B995219}" destId="{3B64E1EA-F014-4E82-8F3E-64A23B62EDF1}" srcOrd="0" destOrd="0" presId="urn:microsoft.com/office/officeart/2008/layout/LinedList"/>
    <dgm:cxn modelId="{5D1F900E-3201-4410-ADF3-9FD69F9A32D6}" type="presParOf" srcId="{6FE39564-38F2-4B77-8FAA-86543B995219}" destId="{824C83DA-65B6-4417-8775-58DBC56601EC}" srcOrd="1" destOrd="0" presId="urn:microsoft.com/office/officeart/2008/layout/LinedList"/>
    <dgm:cxn modelId="{A8786B04-A50D-4009-843A-EB6A13A8F0F5}" type="presParOf" srcId="{824C83DA-65B6-4417-8775-58DBC56601EC}" destId="{11BFA416-6746-4382-B396-166AB5CFF68F}" srcOrd="0" destOrd="0" presId="urn:microsoft.com/office/officeart/2008/layout/LinedList"/>
    <dgm:cxn modelId="{85FE5591-A607-4DBC-B89E-C15B1CB9DA15}" type="presParOf" srcId="{824C83DA-65B6-4417-8775-58DBC56601EC}" destId="{A0A66809-D4E9-4A88-B6F7-30DA25527EA0}" srcOrd="1" destOrd="0" presId="urn:microsoft.com/office/officeart/2008/layout/LinedList"/>
    <dgm:cxn modelId="{460E9F22-322F-4569-A9AC-2F26BDF36431}" type="presParOf" srcId="{6FE39564-38F2-4B77-8FAA-86543B995219}" destId="{264261BA-7E4A-4E8C-A6C0-D8CD738A5CDE}" srcOrd="2" destOrd="0" presId="urn:microsoft.com/office/officeart/2008/layout/LinedList"/>
    <dgm:cxn modelId="{D65FCCEE-7F15-44D0-8E0C-A6242144940C}" type="presParOf" srcId="{6FE39564-38F2-4B77-8FAA-86543B995219}" destId="{4E212E93-2D08-4B75-A089-5B02AE129C99}" srcOrd="3" destOrd="0" presId="urn:microsoft.com/office/officeart/2008/layout/LinedList"/>
    <dgm:cxn modelId="{4FF042EC-C392-4690-92FE-248442E8DD59}" type="presParOf" srcId="{4E212E93-2D08-4B75-A089-5B02AE129C99}" destId="{FAD4EBA6-D55F-4860-A4E1-2159E5F2DC61}" srcOrd="0" destOrd="0" presId="urn:microsoft.com/office/officeart/2008/layout/LinedList"/>
    <dgm:cxn modelId="{16A86EE3-4719-4E40-9ECB-6722CF3674A8}" type="presParOf" srcId="{4E212E93-2D08-4B75-A089-5B02AE129C99}" destId="{20D3BDE2-B63F-4A0C-B27C-E425EBA23B79}" srcOrd="1" destOrd="0" presId="urn:microsoft.com/office/officeart/2008/layout/LinedList"/>
    <dgm:cxn modelId="{13AA68B7-7DCB-4636-ABBE-13E3252CBB42}" type="presParOf" srcId="{6FE39564-38F2-4B77-8FAA-86543B995219}" destId="{5778F332-625F-47F6-BD03-9A3337124C43}" srcOrd="4" destOrd="0" presId="urn:microsoft.com/office/officeart/2008/layout/LinedList"/>
    <dgm:cxn modelId="{3A706D6C-E9A5-4E1F-9A11-E0458AE2CC7B}" type="presParOf" srcId="{6FE39564-38F2-4B77-8FAA-86543B995219}" destId="{503192B4-B1B3-445A-855B-33A7A56DCB47}" srcOrd="5" destOrd="0" presId="urn:microsoft.com/office/officeart/2008/layout/LinedList"/>
    <dgm:cxn modelId="{672A5DBF-65F4-4B08-B719-6BD472D341DB}" type="presParOf" srcId="{503192B4-B1B3-445A-855B-33A7A56DCB47}" destId="{9403BFD0-0761-4EE8-BCC8-C5058E3074BF}" srcOrd="0" destOrd="0" presId="urn:microsoft.com/office/officeart/2008/layout/LinedList"/>
    <dgm:cxn modelId="{C0D870AD-081F-4F2B-8F08-15887BEA2E02}" type="presParOf" srcId="{503192B4-B1B3-445A-855B-33A7A56DCB47}" destId="{817AC5EE-C453-4709-845E-C89244424D6B}" srcOrd="1" destOrd="0" presId="urn:microsoft.com/office/officeart/2008/layout/LinedList"/>
    <dgm:cxn modelId="{F330878D-609C-47F4-A0CC-21470A7836B6}" type="presParOf" srcId="{6FE39564-38F2-4B77-8FAA-86543B995219}" destId="{1D2AB43F-C9B4-46D4-BBE5-AEA621180C2C}" srcOrd="6" destOrd="0" presId="urn:microsoft.com/office/officeart/2008/layout/LinedList"/>
    <dgm:cxn modelId="{715C6E1F-EF9B-4C3C-A3D5-A09D7ADAC5BB}" type="presParOf" srcId="{6FE39564-38F2-4B77-8FAA-86543B995219}" destId="{CEA08104-7437-4C54-8203-A24DCA7B0677}" srcOrd="7" destOrd="0" presId="urn:microsoft.com/office/officeart/2008/layout/LinedList"/>
    <dgm:cxn modelId="{4A3AE053-220E-44D7-A39D-D07E3A1A58D3}" type="presParOf" srcId="{CEA08104-7437-4C54-8203-A24DCA7B0677}" destId="{1334117A-2636-4DD4-BB07-382807F562B1}" srcOrd="0" destOrd="0" presId="urn:microsoft.com/office/officeart/2008/layout/LinedList"/>
    <dgm:cxn modelId="{90573425-166C-4E1A-ACE8-FA21C8E67E04}" type="presParOf" srcId="{CEA08104-7437-4C54-8203-A24DCA7B0677}" destId="{2FF222EE-B971-40C4-B953-42A9809AFCD5}" srcOrd="1" destOrd="0" presId="urn:microsoft.com/office/officeart/2008/layout/LinedList"/>
    <dgm:cxn modelId="{4633F27D-F4F3-4258-BA43-45F221033863}" type="presParOf" srcId="{6FE39564-38F2-4B77-8FAA-86543B995219}" destId="{EB379723-2A89-41A7-B34A-7CEFBDC67A3B}" srcOrd="8" destOrd="0" presId="urn:microsoft.com/office/officeart/2008/layout/LinedList"/>
    <dgm:cxn modelId="{AC810AEA-5E02-4AEB-9946-0A80B5DD9683}" type="presParOf" srcId="{6FE39564-38F2-4B77-8FAA-86543B995219}" destId="{874457FB-F7C1-428D-90A1-D36EEF39A6B3}" srcOrd="9" destOrd="0" presId="urn:microsoft.com/office/officeart/2008/layout/LinedList"/>
    <dgm:cxn modelId="{BDB09A65-6323-41DD-9BFC-B1BAFBDE8D71}" type="presParOf" srcId="{874457FB-F7C1-428D-90A1-D36EEF39A6B3}" destId="{6060F489-4E7F-4A7B-AD7E-CC2F08796A68}" srcOrd="0" destOrd="0" presId="urn:microsoft.com/office/officeart/2008/layout/LinedList"/>
    <dgm:cxn modelId="{D7677972-FD1B-4DBE-8CB6-B1ABA58D90B5}" type="presParOf" srcId="{874457FB-F7C1-428D-90A1-D36EEF39A6B3}" destId="{CC1ACA74-2460-4B0A-8EC4-4CF306BACF27}" srcOrd="1" destOrd="0" presId="urn:microsoft.com/office/officeart/2008/layout/LinedList"/>
    <dgm:cxn modelId="{5AED448B-1218-43E7-98DE-6DB5FA4C5AA6}" type="presParOf" srcId="{6FE39564-38F2-4B77-8FAA-86543B995219}" destId="{C88E3773-7B7A-4B39-9780-FBFF101D8233}" srcOrd="10" destOrd="0" presId="urn:microsoft.com/office/officeart/2008/layout/LinedList"/>
    <dgm:cxn modelId="{843B745A-9A78-41EF-98AB-CAB765DFF670}" type="presParOf" srcId="{6FE39564-38F2-4B77-8FAA-86543B995219}" destId="{8B7A97F7-79C5-4F7C-8151-31C64C52951A}" srcOrd="11" destOrd="0" presId="urn:microsoft.com/office/officeart/2008/layout/LinedList"/>
    <dgm:cxn modelId="{E9D60EAE-7A18-4A84-BD7F-65B894CEDB08}" type="presParOf" srcId="{8B7A97F7-79C5-4F7C-8151-31C64C52951A}" destId="{47A8CDB2-0F67-4572-921F-BCBDF4A93973}" srcOrd="0" destOrd="0" presId="urn:microsoft.com/office/officeart/2008/layout/LinedList"/>
    <dgm:cxn modelId="{227FF528-ACE8-431A-90F6-085489C4C157}" type="presParOf" srcId="{8B7A97F7-79C5-4F7C-8151-31C64C52951A}" destId="{F0A5AB6B-E064-46E4-A89F-EF48E5E7BFB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79FDF-0953-490B-B4B3-65946FC8D56E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equity</a:t>
          </a:r>
          <a:endParaRPr lang="en-US" sz="3300" kern="1200" dirty="0"/>
        </a:p>
      </dsp:txBody>
      <dsp:txXfrm>
        <a:off x="3080" y="587032"/>
        <a:ext cx="2444055" cy="1466433"/>
      </dsp:txXfrm>
    </dsp:sp>
    <dsp:sp modelId="{39AB6036-2702-47A6-AF40-F11AA2DED160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Philosophy</a:t>
          </a:r>
          <a:endParaRPr lang="en-US" sz="3300" kern="1200" dirty="0"/>
        </a:p>
      </dsp:txBody>
      <dsp:txXfrm>
        <a:off x="2691541" y="587032"/>
        <a:ext cx="2444055" cy="1466433"/>
      </dsp:txXfrm>
    </dsp:sp>
    <dsp:sp modelId="{5A95AFDB-C722-47E7-B09A-6E6852B5E4A2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</a:t>
          </a:r>
          <a:endParaRPr lang="en-US" sz="3300" kern="1200" dirty="0"/>
        </a:p>
      </dsp:txBody>
      <dsp:txXfrm>
        <a:off x="5380002" y="587032"/>
        <a:ext cx="2444055" cy="1466433"/>
      </dsp:txXfrm>
    </dsp:sp>
    <dsp:sp modelId="{D0F99C24-A02A-4CF9-8886-47C05EA75A45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approach</a:t>
          </a:r>
          <a:endParaRPr lang="en-US" sz="3300" kern="1200" dirty="0"/>
        </a:p>
      </dsp:txBody>
      <dsp:txXfrm>
        <a:off x="8068463" y="587032"/>
        <a:ext cx="2444055" cy="1466433"/>
      </dsp:txXfrm>
    </dsp:sp>
    <dsp:sp modelId="{8473C2C2-0535-482A-A252-01702B5EF261}">
      <dsp:nvSpPr>
        <dsp:cNvPr id="0" name=""/>
        <dsp:cNvSpPr/>
      </dsp:nvSpPr>
      <dsp:spPr>
        <a:xfrm>
          <a:off x="3080" y="2297871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expectations</a:t>
          </a:r>
          <a:endParaRPr lang="en-US" sz="3300" kern="1200" dirty="0"/>
        </a:p>
      </dsp:txBody>
      <dsp:txXfrm>
        <a:off x="3080" y="2297871"/>
        <a:ext cx="2444055" cy="1466433"/>
      </dsp:txXfrm>
    </dsp:sp>
    <dsp:sp modelId="{E098E5AA-F6EA-4E4A-B507-6ABD6B51DECC}">
      <dsp:nvSpPr>
        <dsp:cNvPr id="0" name=""/>
        <dsp:cNvSpPr/>
      </dsp:nvSpPr>
      <dsp:spPr>
        <a:xfrm>
          <a:off x="2691541" y="2297871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Roles</a:t>
          </a:r>
          <a:endParaRPr lang="en-US" sz="3300" kern="1200" dirty="0"/>
        </a:p>
      </dsp:txBody>
      <dsp:txXfrm>
        <a:off x="2691541" y="2297871"/>
        <a:ext cx="2444055" cy="1466433"/>
      </dsp:txXfrm>
    </dsp:sp>
    <dsp:sp modelId="{60177D36-3C88-4675-9AEB-0BA7763ADEC2}">
      <dsp:nvSpPr>
        <dsp:cNvPr id="0" name=""/>
        <dsp:cNvSpPr/>
      </dsp:nvSpPr>
      <dsp:spPr>
        <a:xfrm>
          <a:off x="5380002" y="2297871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Data</a:t>
          </a:r>
          <a:endParaRPr lang="en-US" sz="3300" kern="1200" dirty="0"/>
        </a:p>
      </dsp:txBody>
      <dsp:txXfrm>
        <a:off x="5380002" y="2297871"/>
        <a:ext cx="2444055" cy="1466433"/>
      </dsp:txXfrm>
    </dsp:sp>
    <dsp:sp modelId="{36D5D4DB-B8E1-43D9-81CF-DC75A19D8DD0}">
      <dsp:nvSpPr>
        <dsp:cNvPr id="0" name=""/>
        <dsp:cNvSpPr/>
      </dsp:nvSpPr>
      <dsp:spPr>
        <a:xfrm>
          <a:off x="8068463" y="2297871"/>
          <a:ext cx="2444055" cy="14664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Resources</a:t>
          </a:r>
          <a:endParaRPr lang="en-US" sz="3300" kern="1200" dirty="0"/>
        </a:p>
      </dsp:txBody>
      <dsp:txXfrm>
        <a:off x="8068463" y="2297871"/>
        <a:ext cx="2444055" cy="14664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1C32E-7344-4AB9-B86A-2E83871B5F3E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23ECC-FF7F-45A7-9B73-5DF1E814ACC0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 trusted and </a:t>
          </a:r>
          <a:r>
            <a:rPr lang="en-US" sz="2000" kern="1200" dirty="0" smtClean="0">
              <a:solidFill>
                <a:srgbClr val="FF6C0C"/>
              </a:solidFill>
            </a:rPr>
            <a:t>credible resource</a:t>
          </a:r>
          <a:r>
            <a:rPr lang="en-US" sz="2000" kern="1200" dirty="0" smtClean="0"/>
            <a:t> for staff, faculty, and students around issues related to sexual harassment, sexual misconduct, and sex discrimination</a:t>
          </a:r>
          <a:endParaRPr lang="en-US" sz="2000" kern="1200" dirty="0"/>
        </a:p>
      </dsp:txBody>
      <dsp:txXfrm>
        <a:off x="0" y="2124"/>
        <a:ext cx="10515600" cy="724514"/>
      </dsp:txXfrm>
    </dsp:sp>
    <dsp:sp modelId="{34D9D045-58E4-4F4A-9F75-F71730391821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8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E60B7-FEE2-46AC-B496-638D7BD2FB02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Receive </a:t>
          </a:r>
          <a:r>
            <a:rPr lang="en-US" sz="2000" kern="1200" dirty="0" smtClean="0">
              <a:solidFill>
                <a:srgbClr val="FF6C0C"/>
              </a:solidFill>
            </a:rPr>
            <a:t>reports</a:t>
          </a:r>
          <a:r>
            <a:rPr lang="en-US" sz="2000" kern="1200" dirty="0" smtClean="0"/>
            <a:t> of sex discrimination, sexual misconduct, and sexual harassment</a:t>
          </a:r>
          <a:endParaRPr lang="en-US" sz="2000" kern="1200" dirty="0"/>
        </a:p>
      </dsp:txBody>
      <dsp:txXfrm>
        <a:off x="0" y="726639"/>
        <a:ext cx="10515600" cy="724514"/>
      </dsp:txXfrm>
    </dsp:sp>
    <dsp:sp modelId="{5F6858D8-8401-47A7-975B-FABE6F71D638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B2DDC-B5A3-4EB6-96A5-A54AFBC14659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6C0C"/>
              </a:solidFill>
            </a:rPr>
            <a:t>Partners </a:t>
          </a:r>
          <a:r>
            <a:rPr lang="en-US" sz="2000" kern="1200" dirty="0" smtClean="0"/>
            <a:t>with lead investigator on </a:t>
          </a:r>
          <a:r>
            <a:rPr lang="en-US" sz="2000" kern="1200" dirty="0" smtClean="0">
              <a:solidFill>
                <a:srgbClr val="FF6C0C"/>
              </a:solidFill>
            </a:rPr>
            <a:t>investigations</a:t>
          </a:r>
          <a:r>
            <a:rPr lang="en-US" sz="2000" kern="1200" dirty="0" smtClean="0"/>
            <a:t> regarding complaints of sex discrimination, sexual misconduct, or sexual harassment</a:t>
          </a:r>
          <a:endParaRPr lang="en-US" sz="2000" kern="1200" dirty="0"/>
        </a:p>
      </dsp:txBody>
      <dsp:txXfrm>
        <a:off x="0" y="1451154"/>
        <a:ext cx="10515600" cy="724514"/>
      </dsp:txXfrm>
    </dsp:sp>
    <dsp:sp modelId="{FAA8938C-BBAB-42A2-9954-1C0378E60AD1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B739B-39C4-4065-B9D2-960AE28B5648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Provide </a:t>
          </a:r>
          <a:r>
            <a:rPr lang="en-US" sz="2000" kern="1200" dirty="0" smtClean="0">
              <a:solidFill>
                <a:srgbClr val="FF6C0C"/>
              </a:solidFill>
            </a:rPr>
            <a:t>information</a:t>
          </a:r>
          <a:r>
            <a:rPr lang="en-US" sz="2000" kern="1200" dirty="0" smtClean="0"/>
            <a:t> to staff, faculty, and students regarding reporting including complaint and investigation procedures</a:t>
          </a:r>
          <a:endParaRPr lang="en-US" sz="2000" kern="1200" dirty="0"/>
        </a:p>
      </dsp:txBody>
      <dsp:txXfrm>
        <a:off x="0" y="2175669"/>
        <a:ext cx="10515600" cy="724514"/>
      </dsp:txXfrm>
    </dsp:sp>
    <dsp:sp modelId="{CAA596DA-CBA4-4906-BD9F-0402BCEB75A7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6415A-ACEA-47FF-94BB-21A64CE05C77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Answer questions related to the Institute’s </a:t>
          </a:r>
          <a:r>
            <a:rPr lang="en-US" sz="2000" kern="1200" dirty="0" smtClean="0">
              <a:solidFill>
                <a:srgbClr val="FF6C0C"/>
              </a:solidFill>
            </a:rPr>
            <a:t>complaint and investigation </a:t>
          </a:r>
          <a:r>
            <a:rPr lang="en-US" sz="2000" kern="1200" dirty="0" smtClean="0"/>
            <a:t>processes</a:t>
          </a:r>
          <a:endParaRPr lang="en-US" sz="2000" kern="1200" dirty="0"/>
        </a:p>
      </dsp:txBody>
      <dsp:txXfrm>
        <a:off x="0" y="2900183"/>
        <a:ext cx="10515600" cy="724514"/>
      </dsp:txXfrm>
    </dsp:sp>
    <dsp:sp modelId="{06416754-3FD8-4464-BDB1-2A2CC5F28962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291A8-870B-41B5-A187-9B3FABE47314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Advise on available </a:t>
          </a:r>
          <a:r>
            <a:rPr lang="en-US" sz="2000" kern="1200" dirty="0" smtClean="0">
              <a:solidFill>
                <a:srgbClr val="FF6C0C"/>
              </a:solidFill>
            </a:rPr>
            <a:t>support services</a:t>
          </a:r>
          <a:r>
            <a:rPr lang="en-US" sz="2000" kern="1200" dirty="0" smtClean="0"/>
            <a:t>, confidential resources, bystander techniques, and informal resolution options </a:t>
          </a:r>
          <a:endParaRPr lang="en-US" sz="2000" kern="1200" dirty="0"/>
        </a:p>
      </dsp:txBody>
      <dsp:txXfrm>
        <a:off x="0" y="3624698"/>
        <a:ext cx="10515600" cy="72451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17AD5-74AD-4B44-AA8B-091829D59AF5}">
      <dsp:nvSpPr>
        <dsp:cNvPr id="0" name=""/>
        <dsp:cNvSpPr/>
      </dsp:nvSpPr>
      <dsp:spPr>
        <a:xfrm>
          <a:off x="0" y="0"/>
          <a:ext cx="1094979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1D3B9-A39F-4F31-9C5B-8FA63E1E3DEF}">
      <dsp:nvSpPr>
        <dsp:cNvPr id="0" name=""/>
        <dsp:cNvSpPr/>
      </dsp:nvSpPr>
      <dsp:spPr>
        <a:xfrm>
          <a:off x="0" y="0"/>
          <a:ext cx="2189959" cy="4934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0" i="0" u="none" strike="noStrike" kern="1200" dirty="0" smtClean="0">
              <a:effectLst/>
              <a:latin typeface="&amp;quot"/>
            </a:rPr>
            <a:t>A responsible employee is someone:</a:t>
          </a:r>
          <a:endParaRPr lang="en-US" sz="3000" kern="1200" dirty="0"/>
        </a:p>
      </dsp:txBody>
      <dsp:txXfrm>
        <a:off x="0" y="0"/>
        <a:ext cx="2189959" cy="4934308"/>
      </dsp:txXfrm>
    </dsp:sp>
    <dsp:sp modelId="{C5016FE7-1A51-4232-AA5F-4FEEF599C437}">
      <dsp:nvSpPr>
        <dsp:cNvPr id="0" name=""/>
        <dsp:cNvSpPr/>
      </dsp:nvSpPr>
      <dsp:spPr>
        <a:xfrm>
          <a:off x="2354205" y="58004"/>
          <a:ext cx="8595589" cy="116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u="none" strike="noStrike" kern="1200" dirty="0" smtClean="0">
              <a:effectLst/>
              <a:latin typeface="&amp;quot"/>
            </a:rPr>
            <a:t>Who has the authority to take action to redress sexual harassment/violence</a:t>
          </a:r>
        </a:p>
      </dsp:txBody>
      <dsp:txXfrm>
        <a:off x="2354205" y="58004"/>
        <a:ext cx="8595589" cy="1160092"/>
      </dsp:txXfrm>
    </dsp:sp>
    <dsp:sp modelId="{D6D733C7-9F47-42BF-9F5B-2CF4B7B66A7C}">
      <dsp:nvSpPr>
        <dsp:cNvPr id="0" name=""/>
        <dsp:cNvSpPr/>
      </dsp:nvSpPr>
      <dsp:spPr>
        <a:xfrm>
          <a:off x="2189959" y="1218097"/>
          <a:ext cx="87598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DF32E-7EFD-4110-BC65-32D467A4E690}">
      <dsp:nvSpPr>
        <dsp:cNvPr id="0" name=""/>
        <dsp:cNvSpPr/>
      </dsp:nvSpPr>
      <dsp:spPr>
        <a:xfrm>
          <a:off x="2354205" y="1276101"/>
          <a:ext cx="8595589" cy="116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u="none" strike="noStrike" kern="1200" dirty="0" smtClean="0">
              <a:effectLst/>
              <a:latin typeface="&amp;quot"/>
            </a:rPr>
            <a:t>Who has been given the duty of reporting incidents of sexual harassment/violence or any other sexual misconduct to the Title IX Coordinator, deputies, or other appropriate school designee </a:t>
          </a:r>
        </a:p>
      </dsp:txBody>
      <dsp:txXfrm>
        <a:off x="2354205" y="1276101"/>
        <a:ext cx="8595589" cy="1160092"/>
      </dsp:txXfrm>
    </dsp:sp>
    <dsp:sp modelId="{30450CE8-028B-4D41-838E-2C8AE86A3DDE}">
      <dsp:nvSpPr>
        <dsp:cNvPr id="0" name=""/>
        <dsp:cNvSpPr/>
      </dsp:nvSpPr>
      <dsp:spPr>
        <a:xfrm>
          <a:off x="2189959" y="2436194"/>
          <a:ext cx="87598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BF8FB9-6347-4376-916C-322498FFDA79}">
      <dsp:nvSpPr>
        <dsp:cNvPr id="0" name=""/>
        <dsp:cNvSpPr/>
      </dsp:nvSpPr>
      <dsp:spPr>
        <a:xfrm>
          <a:off x="2354205" y="2494198"/>
          <a:ext cx="8595589" cy="116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u="none" strike="noStrike" kern="1200" dirty="0" smtClean="0">
              <a:effectLst/>
              <a:latin typeface="&amp;quot"/>
            </a:rPr>
            <a:t>That a student/employee could reasonably believe has either the authority or the duty listed above</a:t>
          </a:r>
          <a:endParaRPr lang="en-US" sz="1900" kern="1200" dirty="0"/>
        </a:p>
      </dsp:txBody>
      <dsp:txXfrm>
        <a:off x="2354205" y="2494198"/>
        <a:ext cx="8595589" cy="1160092"/>
      </dsp:txXfrm>
    </dsp:sp>
    <dsp:sp modelId="{88434FBB-3D73-44F2-A786-2E9BB31E5195}">
      <dsp:nvSpPr>
        <dsp:cNvPr id="0" name=""/>
        <dsp:cNvSpPr/>
      </dsp:nvSpPr>
      <dsp:spPr>
        <a:xfrm>
          <a:off x="2189959" y="3654291"/>
          <a:ext cx="87598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6D372-46C3-4447-AF87-4126307F606E}">
      <dsp:nvSpPr>
        <dsp:cNvPr id="0" name=""/>
        <dsp:cNvSpPr/>
      </dsp:nvSpPr>
      <dsp:spPr>
        <a:xfrm>
          <a:off x="2354205" y="3712295"/>
          <a:ext cx="8595589" cy="1160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u="none" strike="noStrike" kern="1200" dirty="0" smtClean="0">
              <a:solidFill>
                <a:srgbClr val="111111"/>
              </a:solidFill>
              <a:effectLst/>
              <a:latin typeface="&amp;quot"/>
            </a:rPr>
            <a:t>Who reports allegations of sexual harassment/violence that takes place on or off campus to the Title IX Coordinator or deputies to maximize the institution's ability to investigate and potentially address and eliminate sexual harassment/violence</a:t>
          </a:r>
          <a:endParaRPr lang="en-US" sz="1900" kern="1200" dirty="0"/>
        </a:p>
      </dsp:txBody>
      <dsp:txXfrm>
        <a:off x="2354205" y="3712295"/>
        <a:ext cx="8595589" cy="1160092"/>
      </dsp:txXfrm>
    </dsp:sp>
    <dsp:sp modelId="{D8B8DB6D-A0C1-480F-BACC-C84953AE33C7}">
      <dsp:nvSpPr>
        <dsp:cNvPr id="0" name=""/>
        <dsp:cNvSpPr/>
      </dsp:nvSpPr>
      <dsp:spPr>
        <a:xfrm>
          <a:off x="2189959" y="4872388"/>
          <a:ext cx="875983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1A538-C044-4A3E-9D63-D5B20C7C18F1}">
      <dsp:nvSpPr>
        <dsp:cNvPr id="0" name=""/>
        <dsp:cNvSpPr/>
      </dsp:nvSpPr>
      <dsp:spPr>
        <a:xfrm>
          <a:off x="0" y="0"/>
          <a:ext cx="104059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B2632B-1EB6-41B6-9FD2-86D3E208BB3B}">
      <dsp:nvSpPr>
        <dsp:cNvPr id="0" name=""/>
        <dsp:cNvSpPr/>
      </dsp:nvSpPr>
      <dsp:spPr>
        <a:xfrm>
          <a:off x="0" y="0"/>
          <a:ext cx="2595178" cy="5192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Managers are Responsible Employees under Title IX</a:t>
          </a:r>
          <a:endParaRPr lang="en-US" sz="3600" kern="1200" dirty="0"/>
        </a:p>
      </dsp:txBody>
      <dsp:txXfrm>
        <a:off x="0" y="0"/>
        <a:ext cx="2595178" cy="5192972"/>
      </dsp:txXfrm>
    </dsp:sp>
    <dsp:sp modelId="{ACC78574-D041-4A59-939A-2CBCFBE71894}">
      <dsp:nvSpPr>
        <dsp:cNvPr id="0" name=""/>
        <dsp:cNvSpPr/>
      </dsp:nvSpPr>
      <dsp:spPr>
        <a:xfrm>
          <a:off x="2741512" y="120696"/>
          <a:ext cx="7658128" cy="2413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Caltech is required to take corrective action if a Responsible Employee is aware of harassment</a:t>
          </a:r>
        </a:p>
      </dsp:txBody>
      <dsp:txXfrm>
        <a:off x="2741512" y="120696"/>
        <a:ext cx="7658128" cy="2413921"/>
      </dsp:txXfrm>
    </dsp:sp>
    <dsp:sp modelId="{6CAEC2AD-E7AF-405F-BACA-515148D2E7C9}">
      <dsp:nvSpPr>
        <dsp:cNvPr id="0" name=""/>
        <dsp:cNvSpPr/>
      </dsp:nvSpPr>
      <dsp:spPr>
        <a:xfrm>
          <a:off x="2595178" y="2534617"/>
          <a:ext cx="78044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856D0-B44E-4F70-984E-7A887FB4EEB5}">
      <dsp:nvSpPr>
        <dsp:cNvPr id="0" name=""/>
        <dsp:cNvSpPr/>
      </dsp:nvSpPr>
      <dsp:spPr>
        <a:xfrm>
          <a:off x="2741512" y="2655313"/>
          <a:ext cx="7658128" cy="2413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When you learn about an incident, you must contact the Title IX coordinator or a Deputy Title IX Coordinator</a:t>
          </a:r>
          <a:endParaRPr lang="en-US" sz="2800" kern="1200" dirty="0"/>
        </a:p>
      </dsp:txBody>
      <dsp:txXfrm>
        <a:off x="2741512" y="2655313"/>
        <a:ext cx="7658128" cy="2413921"/>
      </dsp:txXfrm>
    </dsp:sp>
    <dsp:sp modelId="{6FFA1C4D-F895-4280-8329-824ABC1A3018}">
      <dsp:nvSpPr>
        <dsp:cNvPr id="0" name=""/>
        <dsp:cNvSpPr/>
      </dsp:nvSpPr>
      <dsp:spPr>
        <a:xfrm>
          <a:off x="2595178" y="5069234"/>
          <a:ext cx="78044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F780-0222-4D41-995B-9DC72D3B6A3A}">
      <dsp:nvSpPr>
        <dsp:cNvPr id="0" name=""/>
        <dsp:cNvSpPr/>
      </dsp:nvSpPr>
      <dsp:spPr>
        <a:xfrm>
          <a:off x="0" y="0"/>
          <a:ext cx="1091820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AA83C-D41E-426C-86D7-AEB242838299}">
      <dsp:nvSpPr>
        <dsp:cNvPr id="0" name=""/>
        <dsp:cNvSpPr/>
      </dsp:nvSpPr>
      <dsp:spPr>
        <a:xfrm>
          <a:off x="0" y="0"/>
          <a:ext cx="2183641" cy="4889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To foster a sense of inclusion, safety, resilience, respect and engagement in support of a learning community</a:t>
          </a:r>
          <a:endParaRPr lang="en-US" sz="2900" kern="1200" dirty="0"/>
        </a:p>
      </dsp:txBody>
      <dsp:txXfrm>
        <a:off x="0" y="0"/>
        <a:ext cx="2183641" cy="4889215"/>
      </dsp:txXfrm>
    </dsp:sp>
    <dsp:sp modelId="{F4ACF8CB-9B34-47A3-B588-C030731532E9}">
      <dsp:nvSpPr>
        <dsp:cNvPr id="0" name=""/>
        <dsp:cNvSpPr/>
      </dsp:nvSpPr>
      <dsp:spPr>
        <a:xfrm>
          <a:off x="2347414" y="113636"/>
          <a:ext cx="8570794" cy="2272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smtClean="0"/>
            <a:t>Title IX: </a:t>
          </a:r>
          <a:r>
            <a:rPr lang="en-US" sz="4500" kern="1200" dirty="0" smtClean="0"/>
            <a:t>Report Title IX incidences to the Title IX Coordinator or a Deputy Coordinator</a:t>
          </a:r>
        </a:p>
      </dsp:txBody>
      <dsp:txXfrm>
        <a:off x="2347414" y="113636"/>
        <a:ext cx="8570794" cy="2272721"/>
      </dsp:txXfrm>
    </dsp:sp>
    <dsp:sp modelId="{F389AB8F-D77F-4A35-A0D2-762772139559}">
      <dsp:nvSpPr>
        <dsp:cNvPr id="0" name=""/>
        <dsp:cNvSpPr/>
      </dsp:nvSpPr>
      <dsp:spPr>
        <a:xfrm>
          <a:off x="2183641" y="2386357"/>
          <a:ext cx="8734567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D595B-EBBB-4003-BD1D-2202B830839E}">
      <dsp:nvSpPr>
        <dsp:cNvPr id="0" name=""/>
        <dsp:cNvSpPr/>
      </dsp:nvSpPr>
      <dsp:spPr>
        <a:xfrm>
          <a:off x="2347414" y="2499993"/>
          <a:ext cx="8570794" cy="2272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/>
            <a:t>Clery</a:t>
          </a:r>
          <a:r>
            <a:rPr lang="en-US" sz="4500" b="1" kern="1200" dirty="0" smtClean="0"/>
            <a:t>: </a:t>
          </a:r>
          <a:r>
            <a:rPr lang="en-US" sz="4500" kern="1200" dirty="0" smtClean="0"/>
            <a:t>Report Incidences of crime to Security</a:t>
          </a:r>
        </a:p>
      </dsp:txBody>
      <dsp:txXfrm>
        <a:off x="2347414" y="2499993"/>
        <a:ext cx="8570794" cy="2272721"/>
      </dsp:txXfrm>
    </dsp:sp>
    <dsp:sp modelId="{281F799E-A446-4784-B122-093CCDEDF3E4}">
      <dsp:nvSpPr>
        <dsp:cNvPr id="0" name=""/>
        <dsp:cNvSpPr/>
      </dsp:nvSpPr>
      <dsp:spPr>
        <a:xfrm>
          <a:off x="2183641" y="4772715"/>
          <a:ext cx="8734567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6A948-8C8C-4C69-AE14-EB264C412357}">
      <dsp:nvSpPr>
        <dsp:cNvPr id="0" name=""/>
        <dsp:cNvSpPr/>
      </dsp:nvSpPr>
      <dsp:spPr>
        <a:xfrm>
          <a:off x="0" y="2315"/>
          <a:ext cx="92322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D1DB7-7800-4EFA-A9CA-881C9B8D9E89}">
      <dsp:nvSpPr>
        <dsp:cNvPr id="0" name=""/>
        <dsp:cNvSpPr/>
      </dsp:nvSpPr>
      <dsp:spPr>
        <a:xfrm>
          <a:off x="0" y="2315"/>
          <a:ext cx="9232270" cy="15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Be supportive </a:t>
          </a:r>
          <a:endParaRPr lang="en-US" sz="4400" kern="1200" dirty="0"/>
        </a:p>
      </dsp:txBody>
      <dsp:txXfrm>
        <a:off x="0" y="2315"/>
        <a:ext cx="9232270" cy="1578834"/>
      </dsp:txXfrm>
    </dsp:sp>
    <dsp:sp modelId="{4D31F3CA-33F9-43D8-84C0-D4BA8B14D5D5}">
      <dsp:nvSpPr>
        <dsp:cNvPr id="0" name=""/>
        <dsp:cNvSpPr/>
      </dsp:nvSpPr>
      <dsp:spPr>
        <a:xfrm>
          <a:off x="0" y="1581149"/>
          <a:ext cx="92322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5706B-9B63-4E9E-82AF-601CC5A0EEE8}">
      <dsp:nvSpPr>
        <dsp:cNvPr id="0" name=""/>
        <dsp:cNvSpPr/>
      </dsp:nvSpPr>
      <dsp:spPr>
        <a:xfrm>
          <a:off x="0" y="1581149"/>
          <a:ext cx="9232270" cy="15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Validate feelings</a:t>
          </a:r>
        </a:p>
      </dsp:txBody>
      <dsp:txXfrm>
        <a:off x="0" y="1581149"/>
        <a:ext cx="9232270" cy="1578834"/>
      </dsp:txXfrm>
    </dsp:sp>
    <dsp:sp modelId="{05E7EC7B-6C05-48FB-B336-A7942B36115E}">
      <dsp:nvSpPr>
        <dsp:cNvPr id="0" name=""/>
        <dsp:cNvSpPr/>
      </dsp:nvSpPr>
      <dsp:spPr>
        <a:xfrm>
          <a:off x="0" y="3159984"/>
          <a:ext cx="92322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DCD61-168B-46BD-B345-0CEF9C79D5CB}">
      <dsp:nvSpPr>
        <dsp:cNvPr id="0" name=""/>
        <dsp:cNvSpPr/>
      </dsp:nvSpPr>
      <dsp:spPr>
        <a:xfrm>
          <a:off x="0" y="3159984"/>
          <a:ext cx="9232270" cy="15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Thank them for coming to you and trusting you</a:t>
          </a:r>
          <a:endParaRPr lang="en-US" sz="4400" kern="1200" dirty="0"/>
        </a:p>
      </dsp:txBody>
      <dsp:txXfrm>
        <a:off x="0" y="3159984"/>
        <a:ext cx="9232270" cy="157883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73582-11E4-423C-B267-87F01A6F1AF6}">
      <dsp:nvSpPr>
        <dsp:cNvPr id="0" name=""/>
        <dsp:cNvSpPr/>
      </dsp:nvSpPr>
      <dsp:spPr>
        <a:xfrm>
          <a:off x="0" y="2426"/>
          <a:ext cx="1000953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483597-C2A6-43B5-8887-B88141E8FF9F}">
      <dsp:nvSpPr>
        <dsp:cNvPr id="0" name=""/>
        <dsp:cNvSpPr/>
      </dsp:nvSpPr>
      <dsp:spPr>
        <a:xfrm>
          <a:off x="0" y="2426"/>
          <a:ext cx="10009539" cy="165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You are here to make sure they are safe</a:t>
          </a:r>
          <a:endParaRPr lang="en-US" sz="4600" kern="1200" dirty="0"/>
        </a:p>
      </dsp:txBody>
      <dsp:txXfrm>
        <a:off x="0" y="2426"/>
        <a:ext cx="10009539" cy="1655005"/>
      </dsp:txXfrm>
    </dsp:sp>
    <dsp:sp modelId="{53AF09CF-1F33-4BF7-9770-3254C9B31864}">
      <dsp:nvSpPr>
        <dsp:cNvPr id="0" name=""/>
        <dsp:cNvSpPr/>
      </dsp:nvSpPr>
      <dsp:spPr>
        <a:xfrm>
          <a:off x="0" y="1657431"/>
          <a:ext cx="1000953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04F7A-90AD-4257-BBBB-60CDB00275EA}">
      <dsp:nvSpPr>
        <dsp:cNvPr id="0" name=""/>
        <dsp:cNvSpPr/>
      </dsp:nvSpPr>
      <dsp:spPr>
        <a:xfrm>
          <a:off x="0" y="1657431"/>
          <a:ext cx="10009539" cy="165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Offer resources, including confidential resources and the Equity Office</a:t>
          </a:r>
          <a:endParaRPr lang="en-US" sz="4600" kern="1200" dirty="0"/>
        </a:p>
      </dsp:txBody>
      <dsp:txXfrm>
        <a:off x="0" y="1657431"/>
        <a:ext cx="10009539" cy="1655005"/>
      </dsp:txXfrm>
    </dsp:sp>
    <dsp:sp modelId="{C30E9CB8-F5B4-469B-B780-EEED5B49261F}">
      <dsp:nvSpPr>
        <dsp:cNvPr id="0" name=""/>
        <dsp:cNvSpPr/>
      </dsp:nvSpPr>
      <dsp:spPr>
        <a:xfrm>
          <a:off x="0" y="3312437"/>
          <a:ext cx="1000953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05A21-ED4A-4037-9425-A65F62496883}">
      <dsp:nvSpPr>
        <dsp:cNvPr id="0" name=""/>
        <dsp:cNvSpPr/>
      </dsp:nvSpPr>
      <dsp:spPr>
        <a:xfrm>
          <a:off x="0" y="3312437"/>
          <a:ext cx="10009539" cy="165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Inform the reporter that you will need to contact the Equity Office</a:t>
          </a:r>
          <a:endParaRPr lang="en-US" sz="4600" kern="1200" dirty="0"/>
        </a:p>
      </dsp:txBody>
      <dsp:txXfrm>
        <a:off x="0" y="3312437"/>
        <a:ext cx="10009539" cy="165500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CE1B8-96CB-46D2-9E23-05A7103F6338}">
      <dsp:nvSpPr>
        <dsp:cNvPr id="0" name=""/>
        <dsp:cNvSpPr/>
      </dsp:nvSpPr>
      <dsp:spPr>
        <a:xfrm>
          <a:off x="0" y="2338"/>
          <a:ext cx="1019916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8AA12-87BB-4FFE-A690-259C8C539D06}">
      <dsp:nvSpPr>
        <dsp:cNvPr id="0" name=""/>
        <dsp:cNvSpPr/>
      </dsp:nvSpPr>
      <dsp:spPr>
        <a:xfrm>
          <a:off x="0" y="2338"/>
          <a:ext cx="10199167" cy="1595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Caltech has an obligation to look into an incident when it is reported to a Responsible Employee </a:t>
          </a:r>
          <a:endParaRPr lang="en-US" sz="3900" kern="1200" dirty="0"/>
        </a:p>
      </dsp:txBody>
      <dsp:txXfrm>
        <a:off x="0" y="2338"/>
        <a:ext cx="10199167" cy="1595150"/>
      </dsp:txXfrm>
    </dsp:sp>
    <dsp:sp modelId="{380EA2F1-0558-43C8-910E-3AF27ED26364}">
      <dsp:nvSpPr>
        <dsp:cNvPr id="0" name=""/>
        <dsp:cNvSpPr/>
      </dsp:nvSpPr>
      <dsp:spPr>
        <a:xfrm>
          <a:off x="0" y="1597489"/>
          <a:ext cx="1019916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4E3F6-46A7-416F-9F45-079561EA6510}">
      <dsp:nvSpPr>
        <dsp:cNvPr id="0" name=""/>
        <dsp:cNvSpPr/>
      </dsp:nvSpPr>
      <dsp:spPr>
        <a:xfrm>
          <a:off x="0" y="1597489"/>
          <a:ext cx="10199167" cy="1595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We want to make sure we are responsive</a:t>
          </a:r>
        </a:p>
      </dsp:txBody>
      <dsp:txXfrm>
        <a:off x="0" y="1597489"/>
        <a:ext cx="10199167" cy="1595150"/>
      </dsp:txXfrm>
    </dsp:sp>
    <dsp:sp modelId="{24256653-6AE4-4A7E-89C3-138CB7BC6019}">
      <dsp:nvSpPr>
        <dsp:cNvPr id="0" name=""/>
        <dsp:cNvSpPr/>
      </dsp:nvSpPr>
      <dsp:spPr>
        <a:xfrm>
          <a:off x="0" y="3192639"/>
          <a:ext cx="1019916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B92409-8289-436A-87A1-70A904AD0820}">
      <dsp:nvSpPr>
        <dsp:cNvPr id="0" name=""/>
        <dsp:cNvSpPr/>
      </dsp:nvSpPr>
      <dsp:spPr>
        <a:xfrm>
          <a:off x="0" y="3192639"/>
          <a:ext cx="10199167" cy="1595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Title IX Coordinator can be reached at 3132 or titleixcoordinator@caltech.edu</a:t>
          </a:r>
        </a:p>
      </dsp:txBody>
      <dsp:txXfrm>
        <a:off x="0" y="3192639"/>
        <a:ext cx="10199167" cy="159515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F7876-53DA-4C53-9369-5588A520953D}">
      <dsp:nvSpPr>
        <dsp:cNvPr id="0" name=""/>
        <dsp:cNvSpPr/>
      </dsp:nvSpPr>
      <dsp:spPr>
        <a:xfrm>
          <a:off x="0" y="2223"/>
          <a:ext cx="98878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A3E13-F0DC-4371-A95B-9EDB446F07C6}">
      <dsp:nvSpPr>
        <dsp:cNvPr id="0" name=""/>
        <dsp:cNvSpPr/>
      </dsp:nvSpPr>
      <dsp:spPr>
        <a:xfrm>
          <a:off x="0" y="9803"/>
          <a:ext cx="9887803" cy="151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Let the reporter know you will have to contact the Title IX Coordinator</a:t>
          </a:r>
          <a:endParaRPr lang="en-US" sz="4200" kern="1200" dirty="0"/>
        </a:p>
      </dsp:txBody>
      <dsp:txXfrm>
        <a:off x="0" y="9803"/>
        <a:ext cx="9887803" cy="1516109"/>
      </dsp:txXfrm>
    </dsp:sp>
    <dsp:sp modelId="{52440CEE-E1B0-4011-A00D-4DDD5B751C16}">
      <dsp:nvSpPr>
        <dsp:cNvPr id="0" name=""/>
        <dsp:cNvSpPr/>
      </dsp:nvSpPr>
      <dsp:spPr>
        <a:xfrm>
          <a:off x="0" y="1518332"/>
          <a:ext cx="98878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E6CF61-F9BA-4622-BD6E-266BF07D7965}">
      <dsp:nvSpPr>
        <dsp:cNvPr id="0" name=""/>
        <dsp:cNvSpPr/>
      </dsp:nvSpPr>
      <dsp:spPr>
        <a:xfrm>
          <a:off x="0" y="1518332"/>
          <a:ext cx="9887803" cy="151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Ask fact-based questions that do not imply judgement </a:t>
          </a:r>
          <a:endParaRPr lang="en-US" sz="4200" kern="1200" dirty="0"/>
        </a:p>
      </dsp:txBody>
      <dsp:txXfrm>
        <a:off x="0" y="1518332"/>
        <a:ext cx="9887803" cy="1516109"/>
      </dsp:txXfrm>
    </dsp:sp>
    <dsp:sp modelId="{AACB0AC0-2DE3-45B0-ADF9-19C098CE7C32}">
      <dsp:nvSpPr>
        <dsp:cNvPr id="0" name=""/>
        <dsp:cNvSpPr/>
      </dsp:nvSpPr>
      <dsp:spPr>
        <a:xfrm>
          <a:off x="0" y="3034441"/>
          <a:ext cx="98878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CD67B-B24D-419A-86C8-D4E7C8CDFF68}">
      <dsp:nvSpPr>
        <dsp:cNvPr id="0" name=""/>
        <dsp:cNvSpPr/>
      </dsp:nvSpPr>
      <dsp:spPr>
        <a:xfrm>
          <a:off x="0" y="3034441"/>
          <a:ext cx="9887803" cy="1516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Allow the reporter to articulate how they want things handled</a:t>
          </a:r>
          <a:endParaRPr lang="en-US" sz="4200" kern="1200" dirty="0"/>
        </a:p>
      </dsp:txBody>
      <dsp:txXfrm>
        <a:off x="0" y="3034441"/>
        <a:ext cx="9887803" cy="15161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8A381-0E75-403D-A02C-CA55FA77FBAE}">
      <dsp:nvSpPr>
        <dsp:cNvPr id="0" name=""/>
        <dsp:cNvSpPr/>
      </dsp:nvSpPr>
      <dsp:spPr>
        <a:xfrm>
          <a:off x="0" y="2124"/>
          <a:ext cx="858871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1DEEA-5A8E-406A-A9BD-88E228C60077}">
      <dsp:nvSpPr>
        <dsp:cNvPr id="0" name=""/>
        <dsp:cNvSpPr/>
      </dsp:nvSpPr>
      <dsp:spPr>
        <a:xfrm>
          <a:off x="0" y="2124"/>
          <a:ext cx="1717743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Deputy Title IX Coordinator for Staff</a:t>
          </a:r>
          <a:endParaRPr lang="en-US" sz="2200" kern="1200" dirty="0"/>
        </a:p>
      </dsp:txBody>
      <dsp:txXfrm>
        <a:off x="0" y="2124"/>
        <a:ext cx="1717743" cy="1449029"/>
      </dsp:txXfrm>
    </dsp:sp>
    <dsp:sp modelId="{92FA7A35-C7A0-423A-B035-E5281A63A8B3}">
      <dsp:nvSpPr>
        <dsp:cNvPr id="0" name=""/>
        <dsp:cNvSpPr/>
      </dsp:nvSpPr>
      <dsp:spPr>
        <a:xfrm>
          <a:off x="1846574" y="24765"/>
          <a:ext cx="6742142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Ofelia Velazquez-Perez</a:t>
          </a:r>
          <a:endParaRPr lang="en-US" sz="1900" kern="1200" dirty="0"/>
        </a:p>
      </dsp:txBody>
      <dsp:txXfrm>
        <a:off x="1846574" y="24765"/>
        <a:ext cx="6742142" cy="452821"/>
      </dsp:txXfrm>
    </dsp:sp>
    <dsp:sp modelId="{8B649EB0-7E24-4D41-A332-203A6AC526C7}">
      <dsp:nvSpPr>
        <dsp:cNvPr id="0" name=""/>
        <dsp:cNvSpPr/>
      </dsp:nvSpPr>
      <dsp:spPr>
        <a:xfrm>
          <a:off x="1717743" y="477587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A1316-6BDC-4C27-AF93-5467740E08C5}">
      <dsp:nvSpPr>
        <dsp:cNvPr id="0" name=""/>
        <dsp:cNvSpPr/>
      </dsp:nvSpPr>
      <dsp:spPr>
        <a:xfrm>
          <a:off x="1846574" y="500228"/>
          <a:ext cx="6742142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Associate Director of Employee and Organizational Development</a:t>
          </a:r>
          <a:endParaRPr lang="en-US" sz="1900" kern="1200" dirty="0"/>
        </a:p>
      </dsp:txBody>
      <dsp:txXfrm>
        <a:off x="1846574" y="500228"/>
        <a:ext cx="6742142" cy="452821"/>
      </dsp:txXfrm>
    </dsp:sp>
    <dsp:sp modelId="{8F4A9948-BBBE-447B-984A-1D4D2CFE2A8F}">
      <dsp:nvSpPr>
        <dsp:cNvPr id="0" name=""/>
        <dsp:cNvSpPr/>
      </dsp:nvSpPr>
      <dsp:spPr>
        <a:xfrm>
          <a:off x="1717743" y="953050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CFBAD-70B3-4888-A394-7DAB3CE01853}">
      <dsp:nvSpPr>
        <dsp:cNvPr id="0" name=""/>
        <dsp:cNvSpPr/>
      </dsp:nvSpPr>
      <dsp:spPr>
        <a:xfrm>
          <a:off x="1846574" y="975691"/>
          <a:ext cx="6742142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x3819	</a:t>
          </a:r>
          <a:r>
            <a:rPr lang="en-US" sz="1900" kern="1200" dirty="0" smtClean="0">
              <a:hlinkClick xmlns:r="http://schemas.openxmlformats.org/officeDocument/2006/relationships" r:id="rId1"/>
            </a:rPr>
            <a:t>ofelia.velazquez-perez@caltech.edu</a:t>
          </a:r>
          <a:endParaRPr lang="en-US" sz="1900" kern="1200" dirty="0"/>
        </a:p>
      </dsp:txBody>
      <dsp:txXfrm>
        <a:off x="1846574" y="975691"/>
        <a:ext cx="6742142" cy="452821"/>
      </dsp:txXfrm>
    </dsp:sp>
    <dsp:sp modelId="{EAF9EDCF-3226-438D-9598-CFA6BCED42B6}">
      <dsp:nvSpPr>
        <dsp:cNvPr id="0" name=""/>
        <dsp:cNvSpPr/>
      </dsp:nvSpPr>
      <dsp:spPr>
        <a:xfrm>
          <a:off x="1717743" y="1428513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760F36-EBE6-4553-8447-9EAC0F77D204}">
      <dsp:nvSpPr>
        <dsp:cNvPr id="0" name=""/>
        <dsp:cNvSpPr/>
      </dsp:nvSpPr>
      <dsp:spPr>
        <a:xfrm>
          <a:off x="0" y="1451154"/>
          <a:ext cx="858871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E9B25-CB56-4819-BE51-FAED1BE930DA}">
      <dsp:nvSpPr>
        <dsp:cNvPr id="0" name=""/>
        <dsp:cNvSpPr/>
      </dsp:nvSpPr>
      <dsp:spPr>
        <a:xfrm>
          <a:off x="0" y="1451154"/>
          <a:ext cx="1717743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Deputy Title IX Coordinator for Faculty</a:t>
          </a:r>
          <a:endParaRPr lang="en-US" sz="2200" kern="1200" dirty="0"/>
        </a:p>
      </dsp:txBody>
      <dsp:txXfrm>
        <a:off x="0" y="1451154"/>
        <a:ext cx="1717743" cy="1449029"/>
      </dsp:txXfrm>
    </dsp:sp>
    <dsp:sp modelId="{AB0BE2FA-C8D3-42B8-9C19-79A1A20EB5D9}">
      <dsp:nvSpPr>
        <dsp:cNvPr id="0" name=""/>
        <dsp:cNvSpPr/>
      </dsp:nvSpPr>
      <dsp:spPr>
        <a:xfrm>
          <a:off x="1846574" y="1473795"/>
          <a:ext cx="6742142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Melany Hunt</a:t>
          </a:r>
          <a:endParaRPr lang="en-US" sz="1900" kern="1200" dirty="0"/>
        </a:p>
      </dsp:txBody>
      <dsp:txXfrm>
        <a:off x="1846574" y="1473795"/>
        <a:ext cx="6742142" cy="452821"/>
      </dsp:txXfrm>
    </dsp:sp>
    <dsp:sp modelId="{1D893498-59F7-4A69-BFE1-A0809489BD5B}">
      <dsp:nvSpPr>
        <dsp:cNvPr id="0" name=""/>
        <dsp:cNvSpPr/>
      </dsp:nvSpPr>
      <dsp:spPr>
        <a:xfrm>
          <a:off x="1717743" y="1926617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10E889-A40F-4D0D-A0B5-4C44EAC45050}">
      <dsp:nvSpPr>
        <dsp:cNvPr id="0" name=""/>
        <dsp:cNvSpPr/>
      </dsp:nvSpPr>
      <dsp:spPr>
        <a:xfrm>
          <a:off x="1846574" y="1949258"/>
          <a:ext cx="6742142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u="none" kern="1200" dirty="0" smtClean="0"/>
            <a:t>Dotty and Dick Hayman Professor of Mechanical Engineering</a:t>
          </a:r>
          <a:endParaRPr lang="en-US" sz="1900" kern="1200" dirty="0"/>
        </a:p>
      </dsp:txBody>
      <dsp:txXfrm>
        <a:off x="1846574" y="1949258"/>
        <a:ext cx="6742142" cy="452821"/>
      </dsp:txXfrm>
    </dsp:sp>
    <dsp:sp modelId="{69A2D1C6-0806-4DEA-8DC4-FFE44581A460}">
      <dsp:nvSpPr>
        <dsp:cNvPr id="0" name=""/>
        <dsp:cNvSpPr/>
      </dsp:nvSpPr>
      <dsp:spPr>
        <a:xfrm>
          <a:off x="1717743" y="2402079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06A3A-4501-46FB-B297-FB4A91F42A49}">
      <dsp:nvSpPr>
        <dsp:cNvPr id="0" name=""/>
        <dsp:cNvSpPr/>
      </dsp:nvSpPr>
      <dsp:spPr>
        <a:xfrm>
          <a:off x="1846574" y="2424720"/>
          <a:ext cx="6742142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u="none" kern="1200" dirty="0" smtClean="0"/>
            <a:t>x4231 </a:t>
          </a:r>
          <a:r>
            <a:rPr lang="en-US" sz="1900" b="0" i="0" kern="1200" dirty="0" smtClean="0">
              <a:hlinkClick xmlns:r="http://schemas.openxmlformats.org/officeDocument/2006/relationships" r:id="rId2"/>
            </a:rPr>
            <a:t>hunt@caltech.edu</a:t>
          </a:r>
          <a:r>
            <a:rPr lang="en-US" sz="1900" b="0" i="0" u="none" kern="1200" dirty="0" smtClean="0"/>
            <a:t> </a:t>
          </a:r>
          <a:endParaRPr lang="en-US" sz="1900" kern="1200" dirty="0"/>
        </a:p>
      </dsp:txBody>
      <dsp:txXfrm>
        <a:off x="1846574" y="2424720"/>
        <a:ext cx="6742142" cy="452821"/>
      </dsp:txXfrm>
    </dsp:sp>
    <dsp:sp modelId="{BF08F616-1AA2-4F25-8487-49F694E431E6}">
      <dsp:nvSpPr>
        <dsp:cNvPr id="0" name=""/>
        <dsp:cNvSpPr/>
      </dsp:nvSpPr>
      <dsp:spPr>
        <a:xfrm>
          <a:off x="1717743" y="2877542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16B49-2422-4CEF-ACEA-1D559D7F426E}">
      <dsp:nvSpPr>
        <dsp:cNvPr id="0" name=""/>
        <dsp:cNvSpPr/>
      </dsp:nvSpPr>
      <dsp:spPr>
        <a:xfrm>
          <a:off x="0" y="2900183"/>
          <a:ext cx="858871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2E557-9D3A-43D5-9AA5-2C9F1818FE79}">
      <dsp:nvSpPr>
        <dsp:cNvPr id="0" name=""/>
        <dsp:cNvSpPr/>
      </dsp:nvSpPr>
      <dsp:spPr>
        <a:xfrm>
          <a:off x="0" y="2900183"/>
          <a:ext cx="1717743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Deputy Title IX Coordinator for Students</a:t>
          </a:r>
          <a:endParaRPr lang="en-US" sz="2200" kern="1200" dirty="0"/>
        </a:p>
      </dsp:txBody>
      <dsp:txXfrm>
        <a:off x="0" y="2900183"/>
        <a:ext cx="1717743" cy="1449029"/>
      </dsp:txXfrm>
    </dsp:sp>
    <dsp:sp modelId="{BC4E99BE-C481-4EBA-B1DE-F2439FE792DB}">
      <dsp:nvSpPr>
        <dsp:cNvPr id="0" name=""/>
        <dsp:cNvSpPr/>
      </dsp:nvSpPr>
      <dsp:spPr>
        <a:xfrm>
          <a:off x="1846574" y="2965984"/>
          <a:ext cx="6742142" cy="1316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TBD</a:t>
          </a:r>
          <a:endParaRPr lang="en-US" sz="1900" kern="1200" dirty="0"/>
        </a:p>
      </dsp:txBody>
      <dsp:txXfrm>
        <a:off x="1846574" y="2965984"/>
        <a:ext cx="6742142" cy="1316013"/>
      </dsp:txXfrm>
    </dsp:sp>
    <dsp:sp modelId="{13337949-F506-4C5E-B3C4-3D09077B48DE}">
      <dsp:nvSpPr>
        <dsp:cNvPr id="0" name=""/>
        <dsp:cNvSpPr/>
      </dsp:nvSpPr>
      <dsp:spPr>
        <a:xfrm>
          <a:off x="1717743" y="4281997"/>
          <a:ext cx="68709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C4C62-6B26-41A5-AE62-16C71288BECF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E1F83-C88F-4C0B-B7BD-88D3166A947D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Staff &amp; Faculty Consultation Center</a:t>
          </a:r>
          <a:endParaRPr lang="en-US" sz="5600" kern="1200" dirty="0"/>
        </a:p>
      </dsp:txBody>
      <dsp:txXfrm>
        <a:off x="0" y="2124"/>
        <a:ext cx="10515600" cy="1449029"/>
      </dsp:txXfrm>
    </dsp:sp>
    <dsp:sp modelId="{223FF8B1-6477-4F08-9ADB-0389A953EDF7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E2E6C-E231-4540-BC45-960E077F809B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Counseling Center</a:t>
          </a:r>
          <a:endParaRPr lang="en-US" sz="5600" kern="1200" dirty="0"/>
        </a:p>
      </dsp:txBody>
      <dsp:txXfrm>
        <a:off x="0" y="1451154"/>
        <a:ext cx="10515600" cy="1449029"/>
      </dsp:txXfrm>
    </dsp:sp>
    <dsp:sp modelId="{DEE1029C-5D66-43F4-80AD-482A322E4224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3A87D-D9DC-43F1-BA7A-F945FD4297E8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Center for Diversity</a:t>
          </a:r>
          <a:endParaRPr lang="en-US" sz="5600" kern="1200" dirty="0"/>
        </a:p>
      </dsp:txBody>
      <dsp:txXfrm>
        <a:off x="0" y="2900183"/>
        <a:ext cx="10515600" cy="1449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1BC28-37E6-4C1A-BC6E-17EA763F48D6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D9678-ECC3-4F43-96DE-05261067331B}">
      <dsp:nvSpPr>
        <dsp:cNvPr id="0" name=""/>
        <dsp:cNvSpPr/>
      </dsp:nvSpPr>
      <dsp:spPr>
        <a:xfrm>
          <a:off x="0" y="0"/>
          <a:ext cx="1051560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Equity concerns itself with </a:t>
          </a:r>
          <a:r>
            <a:rPr lang="en-US" sz="5400" kern="1200" dirty="0" smtClean="0">
              <a:solidFill>
                <a:srgbClr val="FF6C0C"/>
              </a:solidFill>
            </a:rPr>
            <a:t>fair</a:t>
          </a:r>
          <a:r>
            <a:rPr lang="en-US" sz="5400" kern="1200" dirty="0" smtClean="0"/>
            <a:t> and </a:t>
          </a:r>
          <a:r>
            <a:rPr lang="en-US" sz="5400" kern="1200" dirty="0" smtClean="0">
              <a:solidFill>
                <a:srgbClr val="FF6C0C"/>
              </a:solidFill>
            </a:rPr>
            <a:t>impartial</a:t>
          </a:r>
          <a:r>
            <a:rPr lang="en-US" sz="5400" kern="1200" dirty="0" smtClean="0"/>
            <a:t> treatment and  processes that support a community of inclusion, learning, professionalism, safety, care, and respect.    </a:t>
          </a:r>
          <a:endParaRPr lang="en-US" sz="5400" kern="1200" dirty="0"/>
        </a:p>
      </dsp:txBody>
      <dsp:txXfrm>
        <a:off x="0" y="0"/>
        <a:ext cx="10515600" cy="43513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A3D4B-E743-4391-BA59-FB2C0908FFD8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885F8-823A-45F1-AC4F-564FA9425AEB}">
      <dsp:nvSpPr>
        <dsp:cNvPr id="0" name=""/>
        <dsp:cNvSpPr/>
      </dsp:nvSpPr>
      <dsp:spPr>
        <a:xfrm>
          <a:off x="0" y="0"/>
          <a:ext cx="1051560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The Equity Office believes in fostering a </a:t>
          </a:r>
          <a:r>
            <a:rPr lang="en-US" sz="5200" kern="1200" dirty="0" smtClean="0">
              <a:solidFill>
                <a:srgbClr val="FF6C0C"/>
              </a:solidFill>
            </a:rPr>
            <a:t>fair</a:t>
          </a:r>
          <a:r>
            <a:rPr lang="en-US" sz="5200" kern="1200" dirty="0" smtClean="0"/>
            <a:t> and </a:t>
          </a:r>
          <a:r>
            <a:rPr lang="en-US" sz="5200" kern="1200" dirty="0" smtClean="0">
              <a:solidFill>
                <a:srgbClr val="FF6C0C"/>
              </a:solidFill>
            </a:rPr>
            <a:t>equitable</a:t>
          </a:r>
          <a:r>
            <a:rPr lang="en-US" sz="5200" kern="1200" dirty="0" smtClean="0"/>
            <a:t> environment through a clear, communicative, and transparent problem solving and investigation </a:t>
          </a:r>
          <a:r>
            <a:rPr lang="en-US" sz="5200" kern="1200" dirty="0" smtClean="0">
              <a:solidFill>
                <a:srgbClr val="FF6C0C"/>
              </a:solidFill>
            </a:rPr>
            <a:t>processes</a:t>
          </a:r>
          <a:r>
            <a:rPr lang="en-US" sz="5200" kern="1200" dirty="0" smtClean="0"/>
            <a:t>.</a:t>
          </a:r>
          <a:endParaRPr lang="en-US" sz="5200" kern="1200" dirty="0"/>
        </a:p>
      </dsp:txBody>
      <dsp:txXfrm>
        <a:off x="0" y="0"/>
        <a:ext cx="10515600" cy="43513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DEA89-45F3-45C2-9AC0-910E1EEC203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01F6A-6E6B-4783-8B07-EF27407D5089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The Equity Office  strives to:</a:t>
          </a:r>
          <a:endParaRPr lang="en-US" sz="5100" kern="1200" dirty="0"/>
        </a:p>
      </dsp:txBody>
      <dsp:txXfrm>
        <a:off x="0" y="0"/>
        <a:ext cx="2103120" cy="4351338"/>
      </dsp:txXfrm>
    </dsp:sp>
    <dsp:sp modelId="{B06622E7-BC53-4FB4-AA6D-0A93A1B80F79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be a credible, transparent, and trusted </a:t>
          </a:r>
          <a:r>
            <a:rPr lang="en-US" sz="2700" kern="1200" dirty="0" smtClean="0">
              <a:solidFill>
                <a:srgbClr val="FF6C0C"/>
              </a:solidFill>
            </a:rPr>
            <a:t>resource</a:t>
          </a:r>
          <a:endParaRPr lang="en-US" sz="2700" kern="1200" dirty="0">
            <a:solidFill>
              <a:srgbClr val="FF6C0C"/>
            </a:solidFill>
          </a:endParaRPr>
        </a:p>
      </dsp:txBody>
      <dsp:txXfrm>
        <a:off x="2260854" y="67989"/>
        <a:ext cx="8254746" cy="1359793"/>
      </dsp:txXfrm>
    </dsp:sp>
    <dsp:sp modelId="{359A1AE5-0BAE-4198-B744-F57B16C8B26A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414224-5A0E-4C72-B93C-F5FCA08ECE34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promote an </a:t>
          </a:r>
          <a:r>
            <a:rPr lang="en-US" sz="2700" kern="1200" dirty="0" smtClean="0">
              <a:solidFill>
                <a:srgbClr val="FF6C0C"/>
              </a:solidFill>
            </a:rPr>
            <a:t>inclusive</a:t>
          </a:r>
          <a:r>
            <a:rPr lang="en-US" sz="2700" kern="1200" dirty="0" smtClean="0"/>
            <a:t> learning and working environment free of discrimination, harassment, and violence</a:t>
          </a:r>
          <a:endParaRPr lang="en-US" sz="2700" kern="1200" dirty="0"/>
        </a:p>
      </dsp:txBody>
      <dsp:txXfrm>
        <a:off x="2260854" y="1495772"/>
        <a:ext cx="8254746" cy="1359793"/>
      </dsp:txXfrm>
    </dsp:sp>
    <dsp:sp modelId="{1D3F0AAF-FBF2-4682-846A-15C1B74C4C4C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AF4314-CEFA-4B31-8AE8-F32CC52DA23B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be focused on </a:t>
          </a:r>
          <a:r>
            <a:rPr lang="en-US" sz="2700" kern="1200" dirty="0" smtClean="0">
              <a:solidFill>
                <a:srgbClr val="FF6C0C"/>
              </a:solidFill>
            </a:rPr>
            <a:t>solutions</a:t>
          </a:r>
          <a:r>
            <a:rPr lang="en-US" sz="2700" kern="1200" dirty="0" smtClean="0"/>
            <a:t> that support the community and encourage a respectful Caltech culture</a:t>
          </a:r>
          <a:endParaRPr lang="en-US" sz="2700" kern="1200" dirty="0"/>
        </a:p>
      </dsp:txBody>
      <dsp:txXfrm>
        <a:off x="2260854" y="2923555"/>
        <a:ext cx="8254746" cy="1359793"/>
      </dsp:txXfrm>
    </dsp:sp>
    <dsp:sp modelId="{63656DAB-5B6C-4ED4-8575-E28B8AAE8DA7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FDAF7-FEF3-48AC-AF43-80811FD7334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65059-B4D1-4253-A384-9D7A1C6E63C5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The Equity Office investigates, addresses, and educates the entire Caltech community, including staff, faculty, and students on Title VII and Title IX issues such as:</a:t>
          </a:r>
          <a:endParaRPr lang="en-US" sz="2300" kern="1200" dirty="0"/>
        </a:p>
      </dsp:txBody>
      <dsp:txXfrm>
        <a:off x="0" y="0"/>
        <a:ext cx="2103120" cy="4351338"/>
      </dsp:txXfrm>
    </dsp:sp>
    <dsp:sp modelId="{A1A1D045-8F2E-448D-AA8F-5B17852DD0AB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/>
            <a:t>unlawful harassment</a:t>
          </a:r>
          <a:endParaRPr lang="en-US" sz="6300" kern="1200" dirty="0"/>
        </a:p>
      </dsp:txBody>
      <dsp:txXfrm>
        <a:off x="2260854" y="67989"/>
        <a:ext cx="8254746" cy="1359793"/>
      </dsp:txXfrm>
    </dsp:sp>
    <dsp:sp modelId="{F3823087-DC25-4024-93EB-DB3A3D4D7D40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4742E-861D-41C7-9537-659319E83D62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/>
            <a:t>sexual misconduct</a:t>
          </a:r>
          <a:endParaRPr lang="en-US" sz="6300" kern="1200" dirty="0"/>
        </a:p>
      </dsp:txBody>
      <dsp:txXfrm>
        <a:off x="2260854" y="1495772"/>
        <a:ext cx="8254746" cy="1359793"/>
      </dsp:txXfrm>
    </dsp:sp>
    <dsp:sp modelId="{21D83A9D-18DB-462F-8EB1-52380F5FF504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43F52-72FD-4ABC-8A55-E49C57854C54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/>
            <a:t>discrimination</a:t>
          </a:r>
          <a:endParaRPr lang="en-US" sz="6300" kern="1200" dirty="0"/>
        </a:p>
      </dsp:txBody>
      <dsp:txXfrm>
        <a:off x="2260854" y="2923555"/>
        <a:ext cx="8254746" cy="1359793"/>
      </dsp:txXfrm>
    </dsp:sp>
    <dsp:sp modelId="{A33D1D47-2DEC-49FB-B645-3E4CFCD2804E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186AA-B7B3-44FD-8CC9-FD62C4C9B790}">
      <dsp:nvSpPr>
        <dsp:cNvPr id="0" name=""/>
        <dsp:cNvSpPr/>
      </dsp:nvSpPr>
      <dsp:spPr>
        <a:xfrm>
          <a:off x="0" y="0"/>
          <a:ext cx="1085346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D1713E-A9A3-48E4-9EF0-7F6ED1D2F9AD}">
      <dsp:nvSpPr>
        <dsp:cNvPr id="0" name=""/>
        <dsp:cNvSpPr/>
      </dsp:nvSpPr>
      <dsp:spPr>
        <a:xfrm>
          <a:off x="0" y="0"/>
          <a:ext cx="2170693" cy="4986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You can expect the following from the office:</a:t>
          </a:r>
          <a:endParaRPr lang="en-US" sz="3900" kern="1200" dirty="0"/>
        </a:p>
      </dsp:txBody>
      <dsp:txXfrm>
        <a:off x="0" y="0"/>
        <a:ext cx="2170693" cy="4986068"/>
      </dsp:txXfrm>
    </dsp:sp>
    <dsp:sp modelId="{A3295C0D-1687-4FAC-B5B9-A8867CAB69AE}">
      <dsp:nvSpPr>
        <dsp:cNvPr id="0" name=""/>
        <dsp:cNvSpPr/>
      </dsp:nvSpPr>
      <dsp:spPr>
        <a:xfrm>
          <a:off x="2333495" y="2623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Equitable and fair </a:t>
          </a:r>
          <a:r>
            <a:rPr lang="en-US" sz="2400" kern="1200" dirty="0" smtClean="0">
              <a:solidFill>
                <a:srgbClr val="FF6C0C"/>
              </a:solidFill>
            </a:rPr>
            <a:t>treatment</a:t>
          </a:r>
          <a:endParaRPr lang="en-US" sz="2400" kern="1200" dirty="0">
            <a:solidFill>
              <a:srgbClr val="FF6C0C"/>
            </a:solidFill>
          </a:endParaRPr>
        </a:p>
      </dsp:txBody>
      <dsp:txXfrm>
        <a:off x="2333495" y="26232"/>
        <a:ext cx="8519972" cy="524657"/>
      </dsp:txXfrm>
    </dsp:sp>
    <dsp:sp modelId="{92B34326-25D1-4A24-B451-F73DECD8C568}">
      <dsp:nvSpPr>
        <dsp:cNvPr id="0" name=""/>
        <dsp:cNvSpPr/>
      </dsp:nvSpPr>
      <dsp:spPr>
        <a:xfrm>
          <a:off x="2170693" y="55088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102D2-9F27-4BE4-A1E5-1B14F8695B56}">
      <dsp:nvSpPr>
        <dsp:cNvPr id="0" name=""/>
        <dsp:cNvSpPr/>
      </dsp:nvSpPr>
      <dsp:spPr>
        <a:xfrm>
          <a:off x="2333495" y="57712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Clear </a:t>
          </a:r>
          <a:r>
            <a:rPr lang="en-US" sz="2400" kern="1200" dirty="0" smtClean="0">
              <a:solidFill>
                <a:srgbClr val="FF6C0C"/>
              </a:solidFill>
            </a:rPr>
            <a:t>communication</a:t>
          </a:r>
          <a:endParaRPr lang="en-US" sz="2400" kern="1200" dirty="0">
            <a:solidFill>
              <a:srgbClr val="FF6C0C"/>
            </a:solidFill>
          </a:endParaRPr>
        </a:p>
      </dsp:txBody>
      <dsp:txXfrm>
        <a:off x="2333495" y="577122"/>
        <a:ext cx="8519972" cy="524657"/>
      </dsp:txXfrm>
    </dsp:sp>
    <dsp:sp modelId="{B09F1BF3-6B08-4888-9662-0A3655D38A5E}">
      <dsp:nvSpPr>
        <dsp:cNvPr id="0" name=""/>
        <dsp:cNvSpPr/>
      </dsp:nvSpPr>
      <dsp:spPr>
        <a:xfrm>
          <a:off x="2170693" y="110177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F7659-D1C2-4BF9-A6BA-B08B81E47295}">
      <dsp:nvSpPr>
        <dsp:cNvPr id="0" name=""/>
        <dsp:cNvSpPr/>
      </dsp:nvSpPr>
      <dsp:spPr>
        <a:xfrm>
          <a:off x="2333495" y="112801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6C0C"/>
              </a:solidFill>
            </a:rPr>
            <a:t>Humane</a:t>
          </a:r>
          <a:r>
            <a:rPr lang="en-US" sz="2400" kern="1200" dirty="0" smtClean="0"/>
            <a:t> compliance</a:t>
          </a:r>
          <a:endParaRPr lang="en-US" sz="2400" kern="1200" dirty="0"/>
        </a:p>
      </dsp:txBody>
      <dsp:txXfrm>
        <a:off x="2333495" y="1128012"/>
        <a:ext cx="8519972" cy="524657"/>
      </dsp:txXfrm>
    </dsp:sp>
    <dsp:sp modelId="{F5BF9B4F-53BC-43AD-9369-AA53F8C05C52}">
      <dsp:nvSpPr>
        <dsp:cNvPr id="0" name=""/>
        <dsp:cNvSpPr/>
      </dsp:nvSpPr>
      <dsp:spPr>
        <a:xfrm>
          <a:off x="2170693" y="165266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BADBE-838D-4D6D-9496-01A8CBE95F99}">
      <dsp:nvSpPr>
        <dsp:cNvPr id="0" name=""/>
        <dsp:cNvSpPr/>
      </dsp:nvSpPr>
      <dsp:spPr>
        <a:xfrm>
          <a:off x="2333495" y="167890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6C0C"/>
              </a:solidFill>
            </a:rPr>
            <a:t>Solution-based</a:t>
          </a:r>
          <a:r>
            <a:rPr lang="en-US" sz="2400" kern="1200" dirty="0" smtClean="0"/>
            <a:t> approach to our work</a:t>
          </a:r>
          <a:endParaRPr lang="en-US" sz="2400" kern="1200" dirty="0"/>
        </a:p>
      </dsp:txBody>
      <dsp:txXfrm>
        <a:off x="2333495" y="1678902"/>
        <a:ext cx="8519972" cy="524657"/>
      </dsp:txXfrm>
    </dsp:sp>
    <dsp:sp modelId="{99F0EEE2-539D-4157-8325-D2280908F487}">
      <dsp:nvSpPr>
        <dsp:cNvPr id="0" name=""/>
        <dsp:cNvSpPr/>
      </dsp:nvSpPr>
      <dsp:spPr>
        <a:xfrm>
          <a:off x="2170693" y="220355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AD441-5AF2-451F-804A-DCB87223847F}">
      <dsp:nvSpPr>
        <dsp:cNvPr id="0" name=""/>
        <dsp:cNvSpPr/>
      </dsp:nvSpPr>
      <dsp:spPr>
        <a:xfrm>
          <a:off x="2333495" y="222979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Intent </a:t>
          </a:r>
          <a:r>
            <a:rPr lang="en-US" sz="2400" kern="1200" dirty="0" smtClean="0">
              <a:solidFill>
                <a:srgbClr val="FF6C0C"/>
              </a:solidFill>
            </a:rPr>
            <a:t>listening</a:t>
          </a:r>
          <a:endParaRPr lang="en-US" sz="2400" kern="1200" dirty="0">
            <a:solidFill>
              <a:srgbClr val="FF6C0C"/>
            </a:solidFill>
          </a:endParaRPr>
        </a:p>
      </dsp:txBody>
      <dsp:txXfrm>
        <a:off x="2333495" y="2229792"/>
        <a:ext cx="8519972" cy="524657"/>
      </dsp:txXfrm>
    </dsp:sp>
    <dsp:sp modelId="{2F41FB3F-2836-4DDC-A406-09324E852F6E}">
      <dsp:nvSpPr>
        <dsp:cNvPr id="0" name=""/>
        <dsp:cNvSpPr/>
      </dsp:nvSpPr>
      <dsp:spPr>
        <a:xfrm>
          <a:off x="2170693" y="275444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35822A-CB5F-488D-866B-8ACCBAAEBF87}">
      <dsp:nvSpPr>
        <dsp:cNvPr id="0" name=""/>
        <dsp:cNvSpPr/>
      </dsp:nvSpPr>
      <dsp:spPr>
        <a:xfrm>
          <a:off x="2333495" y="278068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Timely and </a:t>
          </a:r>
          <a:r>
            <a:rPr lang="en-US" sz="2400" kern="1200" dirty="0" smtClean="0">
              <a:solidFill>
                <a:srgbClr val="FF6C0C"/>
              </a:solidFill>
            </a:rPr>
            <a:t>transparent</a:t>
          </a:r>
          <a:r>
            <a:rPr lang="en-US" sz="2400" kern="1200" dirty="0" smtClean="0"/>
            <a:t> processes</a:t>
          </a:r>
          <a:endParaRPr lang="en-US" sz="2400" kern="1200" dirty="0"/>
        </a:p>
      </dsp:txBody>
      <dsp:txXfrm>
        <a:off x="2333495" y="2780682"/>
        <a:ext cx="8519972" cy="524657"/>
      </dsp:txXfrm>
    </dsp:sp>
    <dsp:sp modelId="{CF25FE72-55D3-4731-84C6-775B24EB3A10}">
      <dsp:nvSpPr>
        <dsp:cNvPr id="0" name=""/>
        <dsp:cNvSpPr/>
      </dsp:nvSpPr>
      <dsp:spPr>
        <a:xfrm>
          <a:off x="2170693" y="330533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76D22-E6AA-4243-8678-22098E81905D}">
      <dsp:nvSpPr>
        <dsp:cNvPr id="0" name=""/>
        <dsp:cNvSpPr/>
      </dsp:nvSpPr>
      <dsp:spPr>
        <a:xfrm>
          <a:off x="2333495" y="333157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Strong commitment to a safe campus and working </a:t>
          </a:r>
          <a:r>
            <a:rPr lang="en-US" sz="2400" kern="1200" dirty="0" smtClean="0">
              <a:solidFill>
                <a:srgbClr val="FF6C0C"/>
              </a:solidFill>
            </a:rPr>
            <a:t>environment</a:t>
          </a:r>
          <a:endParaRPr lang="en-US" sz="2400" kern="1200" dirty="0">
            <a:solidFill>
              <a:srgbClr val="FF6C0C"/>
            </a:solidFill>
          </a:endParaRPr>
        </a:p>
      </dsp:txBody>
      <dsp:txXfrm>
        <a:off x="2333495" y="3331572"/>
        <a:ext cx="8519972" cy="524657"/>
      </dsp:txXfrm>
    </dsp:sp>
    <dsp:sp modelId="{18F3AA63-60DC-4088-9360-F88E5F428F7D}">
      <dsp:nvSpPr>
        <dsp:cNvPr id="0" name=""/>
        <dsp:cNvSpPr/>
      </dsp:nvSpPr>
      <dsp:spPr>
        <a:xfrm>
          <a:off x="2170693" y="385622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81F60-2F66-4CEF-AFF5-86FBEA4E76E0}">
      <dsp:nvSpPr>
        <dsp:cNvPr id="0" name=""/>
        <dsp:cNvSpPr/>
      </dsp:nvSpPr>
      <dsp:spPr>
        <a:xfrm>
          <a:off x="2333495" y="388246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6C0C"/>
              </a:solidFill>
            </a:rPr>
            <a:t>Collegial</a:t>
          </a:r>
          <a:r>
            <a:rPr lang="en-US" sz="2400" kern="1200" dirty="0" smtClean="0"/>
            <a:t> behavior</a:t>
          </a:r>
          <a:endParaRPr lang="en-US" sz="2400" kern="1200" dirty="0"/>
        </a:p>
      </dsp:txBody>
      <dsp:txXfrm>
        <a:off x="2333495" y="3882462"/>
        <a:ext cx="8519972" cy="524657"/>
      </dsp:txXfrm>
    </dsp:sp>
    <dsp:sp modelId="{1076DB2C-4BD9-418F-A2E4-790D52053FB0}">
      <dsp:nvSpPr>
        <dsp:cNvPr id="0" name=""/>
        <dsp:cNvSpPr/>
      </dsp:nvSpPr>
      <dsp:spPr>
        <a:xfrm>
          <a:off x="2170693" y="440711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B6204-486B-44B1-98C5-0248DECF7EAF}">
      <dsp:nvSpPr>
        <dsp:cNvPr id="0" name=""/>
        <dsp:cNvSpPr/>
      </dsp:nvSpPr>
      <dsp:spPr>
        <a:xfrm>
          <a:off x="2333495" y="4433352"/>
          <a:ext cx="8519972" cy="52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6C0C"/>
              </a:solidFill>
            </a:rPr>
            <a:t>Credible</a:t>
          </a:r>
          <a:r>
            <a:rPr lang="en-US" sz="2400" kern="1200" dirty="0" smtClean="0"/>
            <a:t> resources</a:t>
          </a:r>
          <a:endParaRPr lang="en-US" sz="2400" kern="1200" dirty="0"/>
        </a:p>
      </dsp:txBody>
      <dsp:txXfrm>
        <a:off x="2333495" y="4433352"/>
        <a:ext cx="8519972" cy="524657"/>
      </dsp:txXfrm>
    </dsp:sp>
    <dsp:sp modelId="{903D547B-DDC4-4EEF-8169-6872904D8175}">
      <dsp:nvSpPr>
        <dsp:cNvPr id="0" name=""/>
        <dsp:cNvSpPr/>
      </dsp:nvSpPr>
      <dsp:spPr>
        <a:xfrm>
          <a:off x="2170693" y="4958009"/>
          <a:ext cx="86827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C3A89-D058-45BF-80D1-54DAD03C35F9}">
      <dsp:nvSpPr>
        <dsp:cNvPr id="0" name=""/>
        <dsp:cNvSpPr/>
      </dsp:nvSpPr>
      <dsp:spPr>
        <a:xfrm>
          <a:off x="0" y="0"/>
          <a:ext cx="763023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3CFCB-944A-4B54-B8EA-4B7FF3AC12FF}">
      <dsp:nvSpPr>
        <dsp:cNvPr id="0" name=""/>
        <dsp:cNvSpPr/>
      </dsp:nvSpPr>
      <dsp:spPr>
        <a:xfrm>
          <a:off x="0" y="0"/>
          <a:ext cx="7630236" cy="1250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Responsible for development and review of </a:t>
          </a:r>
          <a:r>
            <a:rPr lang="en-US" sz="2300" kern="1200" dirty="0" smtClean="0">
              <a:solidFill>
                <a:srgbClr val="FF6C0C"/>
              </a:solidFill>
            </a:rPr>
            <a:t>Institute policies </a:t>
          </a:r>
          <a:r>
            <a:rPr lang="en-US" sz="2300" kern="1200" dirty="0" smtClean="0"/>
            <a:t>related to discrimination and harassment</a:t>
          </a:r>
          <a:endParaRPr lang="en-US" sz="2300" kern="1200" dirty="0"/>
        </a:p>
      </dsp:txBody>
      <dsp:txXfrm>
        <a:off x="0" y="0"/>
        <a:ext cx="7630236" cy="1250829"/>
      </dsp:txXfrm>
    </dsp:sp>
    <dsp:sp modelId="{537E3A03-D5C6-49BA-AF9C-E1ED1F87AB47}">
      <dsp:nvSpPr>
        <dsp:cNvPr id="0" name=""/>
        <dsp:cNvSpPr/>
      </dsp:nvSpPr>
      <dsp:spPr>
        <a:xfrm>
          <a:off x="0" y="1250829"/>
          <a:ext cx="763023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6B833-4640-46B7-AADF-9A6F80F71C30}">
      <dsp:nvSpPr>
        <dsp:cNvPr id="0" name=""/>
        <dsp:cNvSpPr/>
      </dsp:nvSpPr>
      <dsp:spPr>
        <a:xfrm>
          <a:off x="0" y="1250829"/>
          <a:ext cx="7630236" cy="1250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Ensure </a:t>
          </a:r>
          <a:r>
            <a:rPr lang="en-US" sz="2300" kern="1200" dirty="0" smtClean="0">
              <a:solidFill>
                <a:srgbClr val="FF6C0C"/>
              </a:solidFill>
            </a:rPr>
            <a:t>compliance</a:t>
          </a:r>
          <a:r>
            <a:rPr lang="en-US" sz="2300" kern="1200" dirty="0" smtClean="0"/>
            <a:t> with those policies as well as with federal, state and local discrimination and educations laws</a:t>
          </a:r>
          <a:endParaRPr lang="en-US" sz="2300" kern="1200" dirty="0"/>
        </a:p>
      </dsp:txBody>
      <dsp:txXfrm>
        <a:off x="0" y="1250829"/>
        <a:ext cx="7630236" cy="1250829"/>
      </dsp:txXfrm>
    </dsp:sp>
    <dsp:sp modelId="{546A3C59-B4B6-4970-8A28-3CE8452D0199}">
      <dsp:nvSpPr>
        <dsp:cNvPr id="0" name=""/>
        <dsp:cNvSpPr/>
      </dsp:nvSpPr>
      <dsp:spPr>
        <a:xfrm>
          <a:off x="0" y="2501659"/>
          <a:ext cx="763023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6269A-D1A4-4B16-93E1-B5CF82C82A3D}">
      <dsp:nvSpPr>
        <dsp:cNvPr id="0" name=""/>
        <dsp:cNvSpPr/>
      </dsp:nvSpPr>
      <dsp:spPr>
        <a:xfrm>
          <a:off x="0" y="2501659"/>
          <a:ext cx="7630236" cy="1250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Charged with receiving, responding to and addressing issues, </a:t>
          </a:r>
          <a:r>
            <a:rPr lang="en-US" sz="2300" kern="1200" dirty="0" smtClean="0">
              <a:solidFill>
                <a:srgbClr val="FF6C0C"/>
              </a:solidFill>
            </a:rPr>
            <a:t>reports</a:t>
          </a:r>
          <a:r>
            <a:rPr lang="en-US" sz="2300" kern="1200" dirty="0" smtClean="0"/>
            <a:t> and </a:t>
          </a:r>
          <a:r>
            <a:rPr lang="en-US" sz="2300" kern="1200" dirty="0" smtClean="0">
              <a:solidFill>
                <a:srgbClr val="FF6C0C"/>
              </a:solidFill>
            </a:rPr>
            <a:t>complaints </a:t>
          </a:r>
          <a:r>
            <a:rPr lang="en-US" sz="2300" kern="1200" dirty="0" smtClean="0"/>
            <a:t>of discrimination, harassment and sexual violence</a:t>
          </a:r>
          <a:endParaRPr lang="en-US" sz="2300" kern="1200" dirty="0"/>
        </a:p>
      </dsp:txBody>
      <dsp:txXfrm>
        <a:off x="0" y="2501659"/>
        <a:ext cx="7630236" cy="1250829"/>
      </dsp:txXfrm>
    </dsp:sp>
    <dsp:sp modelId="{7AEE5AA6-D72A-4AC6-ABBD-3EFA9E4E5776}">
      <dsp:nvSpPr>
        <dsp:cNvPr id="0" name=""/>
        <dsp:cNvSpPr/>
      </dsp:nvSpPr>
      <dsp:spPr>
        <a:xfrm>
          <a:off x="0" y="3752489"/>
          <a:ext cx="763023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701D4E-D23D-4E44-815D-1DC979413D23}">
      <dsp:nvSpPr>
        <dsp:cNvPr id="0" name=""/>
        <dsp:cNvSpPr/>
      </dsp:nvSpPr>
      <dsp:spPr>
        <a:xfrm>
          <a:off x="0" y="3752489"/>
          <a:ext cx="7630236" cy="1250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Chief administrator overseeing the Institute’s compliance with Titles </a:t>
          </a:r>
          <a:r>
            <a:rPr lang="en-US" sz="2300" kern="1200" dirty="0" smtClean="0">
              <a:solidFill>
                <a:srgbClr val="FF6C0C"/>
              </a:solidFill>
            </a:rPr>
            <a:t>VI</a:t>
          </a:r>
          <a:r>
            <a:rPr lang="en-US" sz="2300" kern="1200" dirty="0" smtClean="0"/>
            <a:t>, </a:t>
          </a:r>
          <a:r>
            <a:rPr lang="en-US" sz="2300" kern="1200" dirty="0" smtClean="0">
              <a:solidFill>
                <a:srgbClr val="FF6C0C"/>
              </a:solidFill>
            </a:rPr>
            <a:t>VII</a:t>
          </a:r>
          <a:r>
            <a:rPr lang="en-US" sz="2300" kern="1200" dirty="0" smtClean="0"/>
            <a:t>, and </a:t>
          </a:r>
          <a:r>
            <a:rPr lang="en-US" sz="2300" kern="1200" dirty="0" smtClean="0">
              <a:solidFill>
                <a:srgbClr val="FF6C0C"/>
              </a:solidFill>
            </a:rPr>
            <a:t>IX</a:t>
          </a:r>
          <a:r>
            <a:rPr lang="en-US" sz="2300" kern="1200" dirty="0" smtClean="0"/>
            <a:t> and has primary responsibility for addressing reports and grievances related to protected classes</a:t>
          </a:r>
          <a:endParaRPr lang="en-US" sz="2300" kern="1200" dirty="0"/>
        </a:p>
      </dsp:txBody>
      <dsp:txXfrm>
        <a:off x="0" y="3752489"/>
        <a:ext cx="7630236" cy="12508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375CB-1E42-4CD4-800D-DE92C2F3FFC8}">
      <dsp:nvSpPr>
        <dsp:cNvPr id="0" name=""/>
        <dsp:cNvSpPr/>
      </dsp:nvSpPr>
      <dsp:spPr>
        <a:xfrm>
          <a:off x="0" y="0"/>
          <a:ext cx="81829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468AE-3063-4C90-8F63-DA347A157D87}">
      <dsp:nvSpPr>
        <dsp:cNvPr id="0" name=""/>
        <dsp:cNvSpPr/>
      </dsp:nvSpPr>
      <dsp:spPr>
        <a:xfrm>
          <a:off x="0" y="0"/>
          <a:ext cx="8182970" cy="128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Supports the Institute’s </a:t>
          </a:r>
          <a:r>
            <a:rPr lang="en-US" sz="2500" kern="1200" dirty="0" smtClean="0">
              <a:solidFill>
                <a:srgbClr val="FF6C0C"/>
              </a:solidFill>
            </a:rPr>
            <a:t>commitment</a:t>
          </a:r>
          <a:r>
            <a:rPr lang="en-US" sz="2500" kern="1200" dirty="0" smtClean="0"/>
            <a:t> to an open, diverse and inclusive learning, living and working environment  </a:t>
          </a:r>
          <a:endParaRPr lang="en-US" sz="2500" kern="1200" dirty="0"/>
        </a:p>
      </dsp:txBody>
      <dsp:txXfrm>
        <a:off x="0" y="0"/>
        <a:ext cx="8182970" cy="1283898"/>
      </dsp:txXfrm>
    </dsp:sp>
    <dsp:sp modelId="{4969EC9B-42F4-4E63-BC85-17303B49FE86}">
      <dsp:nvSpPr>
        <dsp:cNvPr id="0" name=""/>
        <dsp:cNvSpPr/>
      </dsp:nvSpPr>
      <dsp:spPr>
        <a:xfrm>
          <a:off x="0" y="1283898"/>
          <a:ext cx="81829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C49D5-3F60-4D66-83B0-1722958D1DF7}">
      <dsp:nvSpPr>
        <dsp:cNvPr id="0" name=""/>
        <dsp:cNvSpPr/>
      </dsp:nvSpPr>
      <dsp:spPr>
        <a:xfrm>
          <a:off x="0" y="1283898"/>
          <a:ext cx="8182970" cy="128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Responsible for complex </a:t>
          </a:r>
          <a:r>
            <a:rPr lang="en-US" sz="2500" kern="1200" dirty="0" smtClean="0">
              <a:solidFill>
                <a:srgbClr val="FF6C0C"/>
              </a:solidFill>
            </a:rPr>
            <a:t>investigations </a:t>
          </a:r>
          <a:r>
            <a:rPr lang="en-US" sz="2500" kern="1200" dirty="0" smtClean="0"/>
            <a:t>resulting from claims of discrimination, harassment or retaliation made by students, faculty or staff </a:t>
          </a:r>
          <a:endParaRPr lang="en-US" sz="2500" kern="1200" dirty="0"/>
        </a:p>
      </dsp:txBody>
      <dsp:txXfrm>
        <a:off x="0" y="1283898"/>
        <a:ext cx="8182970" cy="1283898"/>
      </dsp:txXfrm>
    </dsp:sp>
    <dsp:sp modelId="{85149DAE-6273-4ED2-8172-D8A9D100F595}">
      <dsp:nvSpPr>
        <dsp:cNvPr id="0" name=""/>
        <dsp:cNvSpPr/>
      </dsp:nvSpPr>
      <dsp:spPr>
        <a:xfrm>
          <a:off x="0" y="2567796"/>
          <a:ext cx="81829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824CE-06C9-4D39-A469-1DA7DB27B4F4}">
      <dsp:nvSpPr>
        <dsp:cNvPr id="0" name=""/>
        <dsp:cNvSpPr/>
      </dsp:nvSpPr>
      <dsp:spPr>
        <a:xfrm>
          <a:off x="0" y="2567796"/>
          <a:ext cx="8182970" cy="128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Conducts prompt, thorough, </a:t>
          </a:r>
          <a:r>
            <a:rPr lang="en-US" sz="2500" kern="1200" dirty="0" smtClean="0">
              <a:solidFill>
                <a:srgbClr val="FF6C0C"/>
              </a:solidFill>
            </a:rPr>
            <a:t>impartial</a:t>
          </a:r>
          <a:r>
            <a:rPr lang="en-US" sz="2500" kern="1200" dirty="0" smtClean="0"/>
            <a:t> and </a:t>
          </a:r>
          <a:r>
            <a:rPr lang="en-US" sz="2500" kern="1200" dirty="0" smtClean="0">
              <a:solidFill>
                <a:srgbClr val="FF6C0C"/>
              </a:solidFill>
            </a:rPr>
            <a:t>equitable </a:t>
          </a:r>
          <a:r>
            <a:rPr lang="en-US" sz="2500" kern="1200" dirty="0" smtClean="0"/>
            <a:t>investigations of prohibited conduct </a:t>
          </a:r>
          <a:endParaRPr lang="en-US" sz="2500" kern="1200" dirty="0"/>
        </a:p>
      </dsp:txBody>
      <dsp:txXfrm>
        <a:off x="0" y="2567796"/>
        <a:ext cx="8182970" cy="1283898"/>
      </dsp:txXfrm>
    </dsp:sp>
    <dsp:sp modelId="{411673CE-EEF2-4C82-ABE8-A934DE22EFBA}">
      <dsp:nvSpPr>
        <dsp:cNvPr id="0" name=""/>
        <dsp:cNvSpPr/>
      </dsp:nvSpPr>
      <dsp:spPr>
        <a:xfrm>
          <a:off x="0" y="3851694"/>
          <a:ext cx="818297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DCA29-9132-4052-A41C-B8E1724CB51A}">
      <dsp:nvSpPr>
        <dsp:cNvPr id="0" name=""/>
        <dsp:cNvSpPr/>
      </dsp:nvSpPr>
      <dsp:spPr>
        <a:xfrm>
          <a:off x="0" y="3851694"/>
          <a:ext cx="8182970" cy="128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Provides comprehensive </a:t>
          </a:r>
          <a:r>
            <a:rPr lang="en-US" sz="2500" kern="1200" dirty="0" smtClean="0">
              <a:solidFill>
                <a:srgbClr val="FF6C0C"/>
              </a:solidFill>
            </a:rPr>
            <a:t>training</a:t>
          </a:r>
          <a:r>
            <a:rPr lang="en-US" sz="2500" kern="1200" dirty="0" smtClean="0"/>
            <a:t> and </a:t>
          </a:r>
          <a:r>
            <a:rPr lang="en-US" sz="2500" kern="1200" dirty="0" smtClean="0">
              <a:solidFill>
                <a:srgbClr val="FF6C0C"/>
              </a:solidFill>
            </a:rPr>
            <a:t>education</a:t>
          </a:r>
          <a:r>
            <a:rPr lang="en-US" sz="2500" kern="1200" dirty="0" smtClean="0"/>
            <a:t> on Title VII and Title IX policies and procedures to faculty, staff and students</a:t>
          </a:r>
          <a:endParaRPr lang="en-US" sz="2500" kern="1200" dirty="0"/>
        </a:p>
      </dsp:txBody>
      <dsp:txXfrm>
        <a:off x="0" y="3851694"/>
        <a:ext cx="8182970" cy="12838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4E1EA-F014-4E82-8F3E-64A23B62EDF1}">
      <dsp:nvSpPr>
        <dsp:cNvPr id="0" name=""/>
        <dsp:cNvSpPr/>
      </dsp:nvSpPr>
      <dsp:spPr>
        <a:xfrm>
          <a:off x="0" y="2180"/>
          <a:ext cx="777353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FA416-6746-4382-B396-166AB5CFF68F}">
      <dsp:nvSpPr>
        <dsp:cNvPr id="0" name=""/>
        <dsp:cNvSpPr/>
      </dsp:nvSpPr>
      <dsp:spPr>
        <a:xfrm>
          <a:off x="0" y="2180"/>
          <a:ext cx="7773537" cy="74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Responsible for </a:t>
          </a:r>
          <a:r>
            <a:rPr lang="en-US" sz="2000" kern="1200" dirty="0" smtClean="0">
              <a:solidFill>
                <a:srgbClr val="FF6C0C"/>
              </a:solidFill>
            </a:rPr>
            <a:t>logistical</a:t>
          </a:r>
          <a:r>
            <a:rPr lang="en-US" sz="2000" kern="1200" dirty="0" smtClean="0"/>
            <a:t> and </a:t>
          </a:r>
          <a:r>
            <a:rPr lang="en-US" sz="2000" kern="1200" dirty="0" smtClean="0">
              <a:solidFill>
                <a:srgbClr val="FF6C0C"/>
              </a:solidFill>
            </a:rPr>
            <a:t>administrative</a:t>
          </a:r>
          <a:r>
            <a:rPr lang="en-US" sz="2000" kern="1200" dirty="0" smtClean="0"/>
            <a:t>  operations of the Equity Office</a:t>
          </a:r>
          <a:endParaRPr lang="en-US" sz="2000" kern="1200" dirty="0"/>
        </a:p>
      </dsp:txBody>
      <dsp:txXfrm>
        <a:off x="0" y="2180"/>
        <a:ext cx="7773537" cy="743605"/>
      </dsp:txXfrm>
    </dsp:sp>
    <dsp:sp modelId="{264261BA-7E4A-4E8C-A6C0-D8CD738A5CDE}">
      <dsp:nvSpPr>
        <dsp:cNvPr id="0" name=""/>
        <dsp:cNvSpPr/>
      </dsp:nvSpPr>
      <dsp:spPr>
        <a:xfrm>
          <a:off x="0" y="745785"/>
          <a:ext cx="777353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4EBA6-D55F-4860-A4E1-2159E5F2DC61}">
      <dsp:nvSpPr>
        <dsp:cNvPr id="0" name=""/>
        <dsp:cNvSpPr/>
      </dsp:nvSpPr>
      <dsp:spPr>
        <a:xfrm>
          <a:off x="0" y="745785"/>
          <a:ext cx="7773537" cy="74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Manages the data, systems, and </a:t>
          </a:r>
          <a:r>
            <a:rPr lang="en-US" sz="2000" kern="1200" dirty="0" smtClean="0">
              <a:solidFill>
                <a:srgbClr val="FF6C0C"/>
              </a:solidFill>
            </a:rPr>
            <a:t>reporting</a:t>
          </a:r>
          <a:r>
            <a:rPr lang="en-US" sz="2000" kern="1200" dirty="0" smtClean="0"/>
            <a:t> information</a:t>
          </a:r>
          <a:endParaRPr lang="en-US" sz="2000" kern="1200" dirty="0"/>
        </a:p>
      </dsp:txBody>
      <dsp:txXfrm>
        <a:off x="0" y="745785"/>
        <a:ext cx="7773537" cy="743605"/>
      </dsp:txXfrm>
    </dsp:sp>
    <dsp:sp modelId="{5778F332-625F-47F6-BD03-9A3337124C43}">
      <dsp:nvSpPr>
        <dsp:cNvPr id="0" name=""/>
        <dsp:cNvSpPr/>
      </dsp:nvSpPr>
      <dsp:spPr>
        <a:xfrm>
          <a:off x="0" y="1489391"/>
          <a:ext cx="777353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3BFD0-0761-4EE8-BCC8-C5058E3074BF}">
      <dsp:nvSpPr>
        <dsp:cNvPr id="0" name=""/>
        <dsp:cNvSpPr/>
      </dsp:nvSpPr>
      <dsp:spPr>
        <a:xfrm>
          <a:off x="0" y="1489391"/>
          <a:ext cx="7773537" cy="74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Keeper of office records, </a:t>
          </a:r>
          <a:r>
            <a:rPr lang="en-US" sz="2000" kern="1200" dirty="0" smtClean="0">
              <a:solidFill>
                <a:srgbClr val="FF6C0C"/>
              </a:solidFill>
            </a:rPr>
            <a:t>processes</a:t>
          </a:r>
          <a:r>
            <a:rPr lang="en-US" sz="2000" kern="1200" dirty="0" smtClean="0"/>
            <a:t>, and data</a:t>
          </a:r>
          <a:endParaRPr lang="en-US" sz="2000" kern="1200" dirty="0"/>
        </a:p>
      </dsp:txBody>
      <dsp:txXfrm>
        <a:off x="0" y="1489391"/>
        <a:ext cx="7773537" cy="743605"/>
      </dsp:txXfrm>
    </dsp:sp>
    <dsp:sp modelId="{1D2AB43F-C9B4-46D4-BBE5-AEA621180C2C}">
      <dsp:nvSpPr>
        <dsp:cNvPr id="0" name=""/>
        <dsp:cNvSpPr/>
      </dsp:nvSpPr>
      <dsp:spPr>
        <a:xfrm>
          <a:off x="0" y="2232996"/>
          <a:ext cx="777353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4117A-2636-4DD4-BB07-382807F562B1}">
      <dsp:nvSpPr>
        <dsp:cNvPr id="0" name=""/>
        <dsp:cNvSpPr/>
      </dsp:nvSpPr>
      <dsp:spPr>
        <a:xfrm>
          <a:off x="0" y="2232996"/>
          <a:ext cx="7773537" cy="74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Monitors the </a:t>
          </a:r>
          <a:r>
            <a:rPr lang="en-US" sz="2000" kern="1200" dirty="0" smtClean="0">
              <a:solidFill>
                <a:srgbClr val="FF6C0C"/>
              </a:solidFill>
            </a:rPr>
            <a:t>investigation</a:t>
          </a:r>
          <a:r>
            <a:rPr lang="en-US" sz="2000" kern="1200" dirty="0" smtClean="0"/>
            <a:t> process and follows up on the steps of the process</a:t>
          </a:r>
          <a:endParaRPr lang="en-US" sz="2000" kern="1200" dirty="0"/>
        </a:p>
      </dsp:txBody>
      <dsp:txXfrm>
        <a:off x="0" y="2232996"/>
        <a:ext cx="7773537" cy="743605"/>
      </dsp:txXfrm>
    </dsp:sp>
    <dsp:sp modelId="{EB379723-2A89-41A7-B34A-7CEFBDC67A3B}">
      <dsp:nvSpPr>
        <dsp:cNvPr id="0" name=""/>
        <dsp:cNvSpPr/>
      </dsp:nvSpPr>
      <dsp:spPr>
        <a:xfrm>
          <a:off x="0" y="2976601"/>
          <a:ext cx="777353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60F489-4E7F-4A7B-AD7E-CC2F08796A68}">
      <dsp:nvSpPr>
        <dsp:cNvPr id="0" name=""/>
        <dsp:cNvSpPr/>
      </dsp:nvSpPr>
      <dsp:spPr>
        <a:xfrm>
          <a:off x="0" y="2976601"/>
          <a:ext cx="7773537" cy="74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Maintains templates, checklists, guidelines and training </a:t>
          </a:r>
          <a:r>
            <a:rPr lang="en-US" sz="2000" kern="1200" dirty="0" smtClean="0">
              <a:solidFill>
                <a:srgbClr val="FF6C0C"/>
              </a:solidFill>
            </a:rPr>
            <a:t>material</a:t>
          </a:r>
          <a:r>
            <a:rPr lang="en-US" sz="2000" kern="1200" dirty="0" smtClean="0"/>
            <a:t> for the office</a:t>
          </a:r>
          <a:endParaRPr lang="en-US" sz="2000" kern="1200" dirty="0"/>
        </a:p>
      </dsp:txBody>
      <dsp:txXfrm>
        <a:off x="0" y="2976601"/>
        <a:ext cx="7773537" cy="743605"/>
      </dsp:txXfrm>
    </dsp:sp>
    <dsp:sp modelId="{C88E3773-7B7A-4B39-9780-FBFF101D8233}">
      <dsp:nvSpPr>
        <dsp:cNvPr id="0" name=""/>
        <dsp:cNvSpPr/>
      </dsp:nvSpPr>
      <dsp:spPr>
        <a:xfrm>
          <a:off x="0" y="3720207"/>
          <a:ext cx="777353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8CDB2-0F67-4572-921F-BCBDF4A93973}">
      <dsp:nvSpPr>
        <dsp:cNvPr id="0" name=""/>
        <dsp:cNvSpPr/>
      </dsp:nvSpPr>
      <dsp:spPr>
        <a:xfrm>
          <a:off x="0" y="3720207"/>
          <a:ext cx="7773537" cy="74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6C0C"/>
              </a:solidFill>
            </a:rPr>
            <a:t>Collaborates</a:t>
          </a:r>
          <a:r>
            <a:rPr lang="en-US" sz="2000" kern="1200" dirty="0" smtClean="0"/>
            <a:t> with other campus reporting organizations (i.e. security, human resources, institutional research)</a:t>
          </a:r>
          <a:endParaRPr lang="en-US" sz="2000" kern="1200" dirty="0"/>
        </a:p>
      </dsp:txBody>
      <dsp:txXfrm>
        <a:off x="0" y="3720207"/>
        <a:ext cx="7773537" cy="743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7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7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7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2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6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5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3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3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E8923-F2C5-408C-8774-84EC2EE290B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81161-48D4-4BE4-9D0E-31BC1E75A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8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9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2.jp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4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15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6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diagramLayout" Target="../diagrams/layout18.xml"/><Relationship Id="rId7" Type="http://schemas.openxmlformats.org/officeDocument/2006/relationships/image" Target="../media/image20.jp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2.jpe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257" y="2490158"/>
            <a:ext cx="9144000" cy="1658160"/>
          </a:xfrm>
        </p:spPr>
        <p:txBody>
          <a:bodyPr>
            <a:normAutofit/>
          </a:bodyPr>
          <a:lstStyle/>
          <a:p>
            <a:pPr algn="l"/>
            <a:r>
              <a:rPr lang="en-US" sz="8800" dirty="0" smtClean="0"/>
              <a:t>The </a:t>
            </a:r>
            <a:r>
              <a:rPr lang="en-US" sz="8800" b="1" dirty="0" smtClean="0">
                <a:solidFill>
                  <a:srgbClr val="FF6C0C"/>
                </a:solidFill>
              </a:rPr>
              <a:t>Equity</a:t>
            </a:r>
            <a:r>
              <a:rPr lang="en-US" sz="8800" dirty="0" smtClean="0"/>
              <a:t> Office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2468" y="5022521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rgbClr val="FF6C0C"/>
                </a:solidFill>
              </a:rPr>
              <a:t>April </a:t>
            </a:r>
            <a:r>
              <a:rPr lang="en-US" b="1" dirty="0" err="1" smtClean="0">
                <a:solidFill>
                  <a:srgbClr val="FF6C0C"/>
                </a:solidFill>
              </a:rPr>
              <a:t>Castañeda</a:t>
            </a:r>
            <a:endParaRPr lang="en-US" b="1" dirty="0" smtClean="0">
              <a:solidFill>
                <a:srgbClr val="FF6C0C"/>
              </a:solidFill>
            </a:endParaRPr>
          </a:p>
          <a:p>
            <a:pPr algn="r"/>
            <a:r>
              <a:rPr lang="en-US" dirty="0" smtClean="0"/>
              <a:t>Assistant Vice President for </a:t>
            </a:r>
            <a:r>
              <a:rPr lang="en-US" b="1" dirty="0" smtClean="0">
                <a:solidFill>
                  <a:srgbClr val="FF6C0C"/>
                </a:solidFill>
              </a:rPr>
              <a:t>Equity</a:t>
            </a:r>
            <a:r>
              <a:rPr lang="en-US" dirty="0" smtClean="0"/>
              <a:t>, Equity Investigations</a:t>
            </a:r>
          </a:p>
          <a:p>
            <a:pPr algn="r"/>
            <a:r>
              <a:rPr lang="en-US" dirty="0" smtClean="0"/>
              <a:t>Title </a:t>
            </a:r>
            <a:r>
              <a:rPr lang="en-US" b="1" dirty="0" smtClean="0">
                <a:solidFill>
                  <a:srgbClr val="FF6C0C"/>
                </a:solidFill>
              </a:rPr>
              <a:t>IX</a:t>
            </a:r>
            <a:r>
              <a:rPr lang="en-US" dirty="0" smtClean="0"/>
              <a:t> Coordinator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28" y="451118"/>
            <a:ext cx="2770752" cy="67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C0C"/>
                </a:solidFill>
              </a:rPr>
              <a:t>Roles</a:t>
            </a:r>
            <a:endParaRPr lang="en-US" b="1" dirty="0">
              <a:solidFill>
                <a:srgbClr val="FF6C0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a</a:t>
            </a:r>
            <a:r>
              <a:rPr lang="en-US" dirty="0" smtClean="0">
                <a:latin typeface="Arial Rounded MT Bold" panose="020F0704030504030204" pitchFamily="34" charset="0"/>
              </a:rPr>
              <a:t>ssistant </a:t>
            </a:r>
            <a:r>
              <a:rPr lang="en-US" dirty="0">
                <a:latin typeface="Arial Rounded MT Bold" panose="020F0704030504030204" pitchFamily="34" charset="0"/>
              </a:rPr>
              <a:t>v</a:t>
            </a:r>
            <a:r>
              <a:rPr lang="en-US" dirty="0" smtClean="0">
                <a:latin typeface="Arial Rounded MT Bold" panose="020F0704030504030204" pitchFamily="34" charset="0"/>
              </a:rPr>
              <a:t>ice </a:t>
            </a:r>
            <a:r>
              <a:rPr lang="en-US" dirty="0">
                <a:latin typeface="Arial Rounded MT Bold" panose="020F0704030504030204" pitchFamily="34" charset="0"/>
              </a:rPr>
              <a:t>p</a:t>
            </a:r>
            <a:r>
              <a:rPr lang="en-US" dirty="0" smtClean="0">
                <a:latin typeface="Arial Rounded MT Bold" panose="020F0704030504030204" pitchFamily="34" charset="0"/>
              </a:rPr>
              <a:t>resident for </a:t>
            </a:r>
            <a:r>
              <a:rPr lang="en-US" dirty="0">
                <a:latin typeface="Arial Rounded MT Bold" panose="020F0704030504030204" pitchFamily="34" charset="0"/>
              </a:rPr>
              <a:t>e</a:t>
            </a:r>
            <a:r>
              <a:rPr lang="en-US" dirty="0" smtClean="0">
                <a:latin typeface="Arial Rounded MT Bold" panose="020F0704030504030204" pitchFamily="34" charset="0"/>
              </a:rPr>
              <a:t>quity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76509"/>
              </p:ext>
            </p:extLst>
          </p:nvPr>
        </p:nvGraphicFramePr>
        <p:xfrm>
          <a:off x="838200" y="1495246"/>
          <a:ext cx="7630236" cy="5003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24602" y="2059922"/>
            <a:ext cx="4517406" cy="338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l</a:t>
            </a:r>
            <a:r>
              <a:rPr lang="en-US" dirty="0" smtClean="0">
                <a:latin typeface="Arial Rounded MT Bold" panose="020F0704030504030204" pitchFamily="34" charset="0"/>
              </a:rPr>
              <a:t>ead investigator for equity &amp; title ix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436456"/>
              </p:ext>
            </p:extLst>
          </p:nvPr>
        </p:nvGraphicFramePr>
        <p:xfrm>
          <a:off x="981502" y="1474388"/>
          <a:ext cx="8182970" cy="5135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774" y="2238232"/>
            <a:ext cx="2449774" cy="244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125" y="365125"/>
            <a:ext cx="10594675" cy="1325563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a</a:t>
            </a:r>
            <a:r>
              <a:rPr lang="en-US" dirty="0" smtClean="0">
                <a:latin typeface="Arial Rounded MT Bold" panose="020F0704030504030204" pitchFamily="34" charset="0"/>
              </a:rPr>
              <a:t>dministrator for the equity </a:t>
            </a:r>
            <a:r>
              <a:rPr lang="en-US" dirty="0">
                <a:latin typeface="Arial Rounded MT Bold" panose="020F0704030504030204" pitchFamily="34" charset="0"/>
              </a:rPr>
              <a:t>o</a:t>
            </a:r>
            <a:r>
              <a:rPr lang="en-US" dirty="0" smtClean="0">
                <a:latin typeface="Arial Rounded MT Bold" panose="020F0704030504030204" pitchFamily="34" charset="0"/>
              </a:rPr>
              <a:t>ffice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760892"/>
              </p:ext>
            </p:extLst>
          </p:nvPr>
        </p:nvGraphicFramePr>
        <p:xfrm>
          <a:off x="851847" y="1659293"/>
          <a:ext cx="7773537" cy="446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106" y="2016694"/>
            <a:ext cx="3144884" cy="314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1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d</a:t>
            </a:r>
            <a:r>
              <a:rPr lang="en-US" dirty="0" smtClean="0">
                <a:latin typeface="Arial Rounded MT Bold" panose="020F0704030504030204" pitchFamily="34" charset="0"/>
              </a:rPr>
              <a:t>eputy title ix coordinators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4286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2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C0C"/>
                </a:solidFill>
              </a:rPr>
              <a:t>Are you a responsible employee?</a:t>
            </a:r>
            <a:endParaRPr lang="en-US" dirty="0">
              <a:solidFill>
                <a:srgbClr val="FF6C0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What is a responsible employee?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70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Responsible Employee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741025"/>
              </p:ext>
            </p:extLst>
          </p:nvPr>
        </p:nvGraphicFramePr>
        <p:xfrm>
          <a:off x="787879" y="1564258"/>
          <a:ext cx="10949795" cy="4934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452" y="170306"/>
            <a:ext cx="1340190" cy="134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1" y="311460"/>
            <a:ext cx="8613227" cy="951186"/>
          </a:xfrm>
        </p:spPr>
        <p:txBody>
          <a:bodyPr/>
          <a:lstStyle/>
          <a:p>
            <a:pPr algn="l"/>
            <a:r>
              <a:rPr lang="en-US" sz="4000" b="1" dirty="0"/>
              <a:t>Responsible Employees at Caltech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473419"/>
              </p:ext>
            </p:extLst>
          </p:nvPr>
        </p:nvGraphicFramePr>
        <p:xfrm>
          <a:off x="545911" y="1465468"/>
          <a:ext cx="10405950" cy="5192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127" y="311460"/>
            <a:ext cx="2308016" cy="115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09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544" y="202006"/>
            <a:ext cx="8234855" cy="1265128"/>
          </a:xfrm>
        </p:spPr>
        <p:txBody>
          <a:bodyPr/>
          <a:lstStyle/>
          <a:p>
            <a:pPr algn="l"/>
            <a:r>
              <a:rPr lang="en-US" sz="4000" b="1" dirty="0"/>
              <a:t>Responsible Employee Role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046793"/>
              </p:ext>
            </p:extLst>
          </p:nvPr>
        </p:nvGraphicFramePr>
        <p:xfrm>
          <a:off x="743803" y="1467134"/>
          <a:ext cx="10918209" cy="4889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121" y="202006"/>
            <a:ext cx="1787254" cy="118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C0C"/>
                </a:solidFill>
              </a:rPr>
              <a:t>What to Do</a:t>
            </a:r>
            <a:endParaRPr lang="en-US" b="1" dirty="0">
              <a:solidFill>
                <a:srgbClr val="FF6C0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k</a:t>
            </a:r>
            <a:r>
              <a:rPr lang="en-US" dirty="0" smtClean="0">
                <a:latin typeface="Arial Rounded MT Bold" panose="020F0704030504030204" pitchFamily="34" charset="0"/>
              </a:rPr>
              <a:t>ey </a:t>
            </a:r>
            <a:r>
              <a:rPr lang="en-US" dirty="0">
                <a:latin typeface="Arial Rounded MT Bold" panose="020F0704030504030204" pitchFamily="34" charset="0"/>
              </a:rPr>
              <a:t>p</a:t>
            </a:r>
            <a:r>
              <a:rPr lang="en-US" dirty="0" smtClean="0">
                <a:latin typeface="Arial Rounded MT Bold" panose="020F0704030504030204" pitchFamily="34" charset="0"/>
              </a:rPr>
              <a:t>oints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372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12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6C0C"/>
                </a:solidFill>
              </a:rPr>
              <a:t>What would you say if someone told you they were being discriminated against?</a:t>
            </a:r>
            <a:endParaRPr lang="en-US" b="1" dirty="0">
              <a:solidFill>
                <a:srgbClr val="FF6C0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Step I - Listen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436381"/>
              </p:ext>
            </p:extLst>
          </p:nvPr>
        </p:nvGraphicFramePr>
        <p:xfrm>
          <a:off x="1102429" y="1771348"/>
          <a:ext cx="9232270" cy="474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258" y="284465"/>
            <a:ext cx="1285925" cy="12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4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Step II – Explain Your Role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107920"/>
              </p:ext>
            </p:extLst>
          </p:nvPr>
        </p:nvGraphicFramePr>
        <p:xfrm>
          <a:off x="788757" y="1598455"/>
          <a:ext cx="10009539" cy="4969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018" y="450044"/>
            <a:ext cx="1063493" cy="106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3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030" y="227015"/>
            <a:ext cx="8356169" cy="1143000"/>
          </a:xfrm>
        </p:spPr>
        <p:txBody>
          <a:bodyPr/>
          <a:lstStyle/>
          <a:p>
            <a:pPr algn="l"/>
            <a:r>
              <a:rPr lang="en-US" sz="3600" b="1" dirty="0"/>
              <a:t>Step III – Contact </a:t>
            </a:r>
            <a:r>
              <a:rPr lang="en-US" sz="3600" b="1" dirty="0" smtClean="0"/>
              <a:t>Equity Office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434205"/>
              </p:ext>
            </p:extLst>
          </p:nvPr>
        </p:nvGraphicFramePr>
        <p:xfrm>
          <a:off x="731751" y="1736314"/>
          <a:ext cx="10199167" cy="479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967" y="153669"/>
            <a:ext cx="1289692" cy="128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3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127" y="345662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+mn-lt"/>
              </a:rPr>
              <a:t>Remember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2472142"/>
              </p:ext>
            </p:extLst>
          </p:nvPr>
        </p:nvGraphicFramePr>
        <p:xfrm>
          <a:off x="1351127" y="1636692"/>
          <a:ext cx="9887803" cy="4552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060" y="290510"/>
            <a:ext cx="1272167" cy="127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1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C0C"/>
                </a:solidFill>
              </a:rPr>
              <a:t>Data</a:t>
            </a:r>
            <a:endParaRPr lang="en-US" b="1" dirty="0">
              <a:solidFill>
                <a:srgbClr val="FF6C0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43" y="180881"/>
            <a:ext cx="10515600" cy="1325563"/>
          </a:xfrm>
        </p:spPr>
        <p:txBody>
          <a:bodyPr/>
          <a:lstStyle/>
          <a:p>
            <a:r>
              <a:rPr lang="en-US" dirty="0" smtClean="0"/>
              <a:t>Constituent Contact since August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43" y="1288079"/>
            <a:ext cx="8580086" cy="5084496"/>
          </a:xfrm>
        </p:spPr>
      </p:pic>
    </p:spTree>
    <p:extLst>
      <p:ext uri="{BB962C8B-B14F-4D97-AF65-F5344CB8AC3E}">
        <p14:creationId xmlns:p14="http://schemas.microsoft.com/office/powerpoint/2010/main" val="393291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385782" cy="938236"/>
          </a:xfrm>
        </p:spPr>
        <p:txBody>
          <a:bodyPr/>
          <a:lstStyle/>
          <a:p>
            <a:r>
              <a:rPr lang="en-US" dirty="0" smtClean="0"/>
              <a:t>Type of Visit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68660"/>
            <a:ext cx="9888940" cy="5139573"/>
          </a:xfrm>
        </p:spPr>
      </p:pic>
    </p:spTree>
    <p:extLst>
      <p:ext uri="{BB962C8B-B14F-4D97-AF65-F5344CB8AC3E}">
        <p14:creationId xmlns:p14="http://schemas.microsoft.com/office/powerpoint/2010/main" val="12808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47" y="171022"/>
            <a:ext cx="5965210" cy="1029982"/>
          </a:xfrm>
        </p:spPr>
        <p:txBody>
          <a:bodyPr/>
          <a:lstStyle/>
          <a:p>
            <a:r>
              <a:rPr lang="en-US" dirty="0" smtClean="0"/>
              <a:t>Type of Issues Discussed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17" y="1496584"/>
            <a:ext cx="8676774" cy="5102257"/>
          </a:xfrm>
        </p:spPr>
      </p:pic>
    </p:spTree>
    <p:extLst>
      <p:ext uri="{BB962C8B-B14F-4D97-AF65-F5344CB8AC3E}">
        <p14:creationId xmlns:p14="http://schemas.microsoft.com/office/powerpoint/2010/main" val="36998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C0C"/>
                </a:solidFill>
              </a:rPr>
              <a:t>Resources</a:t>
            </a:r>
            <a:endParaRPr lang="en-US" b="1" dirty="0">
              <a:solidFill>
                <a:srgbClr val="FF6C0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6C0C"/>
                </a:solidFill>
              </a:rPr>
              <a:t>How do you Define Equity?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3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Resources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623220"/>
              </p:ext>
            </p:extLst>
          </p:nvPr>
        </p:nvGraphicFramePr>
        <p:xfrm>
          <a:off x="864202" y="1539022"/>
          <a:ext cx="858871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790" y="3578845"/>
            <a:ext cx="2221711" cy="22217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6682" y="1098523"/>
            <a:ext cx="1808096" cy="241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 Resources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6212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88837" y="229351"/>
            <a:ext cx="1313263" cy="131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28" y="2091454"/>
            <a:ext cx="4435116" cy="10744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6746" y="2719179"/>
            <a:ext cx="2889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The Equity Office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460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equity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7515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985" y="230188"/>
            <a:ext cx="1345785" cy="134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Rounded MT Bold" panose="020F0704030504030204" pitchFamily="34" charset="0"/>
              </a:rPr>
              <a:t>philosophy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8152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638" y="346427"/>
            <a:ext cx="627497" cy="134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approach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7429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85" y="230188"/>
            <a:ext cx="1445741" cy="144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work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7349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611" y="365125"/>
            <a:ext cx="1289691" cy="128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2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C0C"/>
                </a:solidFill>
              </a:rPr>
              <a:t>What are your expectations of an Equity Office?</a:t>
            </a:r>
            <a:endParaRPr lang="en-US" b="1" dirty="0">
              <a:solidFill>
                <a:srgbClr val="FF6C0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5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720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expectations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859431"/>
              </p:ext>
            </p:extLst>
          </p:nvPr>
        </p:nvGraphicFramePr>
        <p:xfrm>
          <a:off x="838200" y="1564257"/>
          <a:ext cx="10853468" cy="4986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882" y="62821"/>
            <a:ext cx="1418218" cy="138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5749</TotalTime>
  <Words>957</Words>
  <Application>Microsoft Office PowerPoint</Application>
  <PresentationFormat>Widescreen</PresentationFormat>
  <Paragraphs>126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&amp;quot</vt:lpstr>
      <vt:lpstr>Arial</vt:lpstr>
      <vt:lpstr>Arial Rounded MT Bold</vt:lpstr>
      <vt:lpstr>Calibri</vt:lpstr>
      <vt:lpstr>Calibri Light</vt:lpstr>
      <vt:lpstr>Office Theme</vt:lpstr>
      <vt:lpstr>The Equity Office</vt:lpstr>
      <vt:lpstr>key points</vt:lpstr>
      <vt:lpstr>How do you Define Equity?</vt:lpstr>
      <vt:lpstr>equity</vt:lpstr>
      <vt:lpstr>philosophy</vt:lpstr>
      <vt:lpstr>approach</vt:lpstr>
      <vt:lpstr>work</vt:lpstr>
      <vt:lpstr>What are your expectations of an Equity Office?</vt:lpstr>
      <vt:lpstr>expectations</vt:lpstr>
      <vt:lpstr>Roles</vt:lpstr>
      <vt:lpstr>assistant vice president for equity</vt:lpstr>
      <vt:lpstr>lead investigator for equity &amp; title ix</vt:lpstr>
      <vt:lpstr>administrator for the equity office</vt:lpstr>
      <vt:lpstr>deputy title ix coordinators</vt:lpstr>
      <vt:lpstr>Are you a responsible employee?</vt:lpstr>
      <vt:lpstr>Responsible Employee</vt:lpstr>
      <vt:lpstr>Responsible Employees at Caltech</vt:lpstr>
      <vt:lpstr>Responsible Employee Role</vt:lpstr>
      <vt:lpstr>What to Do</vt:lpstr>
      <vt:lpstr>What would you say if someone told you they were being discriminated against?</vt:lpstr>
      <vt:lpstr>Step I - Listen</vt:lpstr>
      <vt:lpstr>Step II – Explain Your Role</vt:lpstr>
      <vt:lpstr>Step III – Contact Equity Office</vt:lpstr>
      <vt:lpstr>Remember</vt:lpstr>
      <vt:lpstr>Data</vt:lpstr>
      <vt:lpstr>Constituent Contact since August 1</vt:lpstr>
      <vt:lpstr>Type of Visit</vt:lpstr>
      <vt:lpstr>Type of Issues Discussed</vt:lpstr>
      <vt:lpstr>Resources</vt:lpstr>
      <vt:lpstr>Reporting Resources</vt:lpstr>
      <vt:lpstr>Confidential Resources</vt:lpstr>
      <vt:lpstr>PowerPoint Presentation</vt:lpstr>
    </vt:vector>
  </TitlesOfParts>
  <Company>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Equity Office</dc:title>
  <dc:creator>Castaneda, April</dc:creator>
  <cp:lastModifiedBy>Castaneda, April</cp:lastModifiedBy>
  <cp:revision>62</cp:revision>
  <dcterms:created xsi:type="dcterms:W3CDTF">2018-08-14T00:22:39Z</dcterms:created>
  <dcterms:modified xsi:type="dcterms:W3CDTF">2018-10-09T15:52:35Z</dcterms:modified>
</cp:coreProperties>
</file>